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12"/>
  </p:notes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76" d="100"/>
          <a:sy n="76" d="100"/>
        </p:scale>
        <p:origin x="-1206" y="1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3213734177"/>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3" name="Shape 9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5"/>
        <p:cNvGrpSpPr/>
        <p:nvPr/>
      </p:nvGrpSpPr>
      <p:grpSpPr>
        <a:xfrm>
          <a:off x="0" y="0"/>
          <a:ext cx="0" cy="0"/>
          <a:chOff x="0" y="0"/>
          <a:chExt cx="0" cy="0"/>
        </a:xfrm>
      </p:grpSpPr>
      <p:sp>
        <p:nvSpPr>
          <p:cNvPr id="146" name="Shape 146"/>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7" name="Shape 14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7"/>
        <p:cNvGrpSpPr/>
        <p:nvPr/>
      </p:nvGrpSpPr>
      <p:grpSpPr>
        <a:xfrm>
          <a:off x="0" y="0"/>
          <a:ext cx="0" cy="0"/>
          <a:chOff x="0" y="0"/>
          <a:chExt cx="0" cy="0"/>
        </a:xfrm>
      </p:grpSpPr>
      <p:sp>
        <p:nvSpPr>
          <p:cNvPr id="98" name="Shape 98"/>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9" name="Shape 9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3"/>
        <p:cNvGrpSpPr/>
        <p:nvPr/>
      </p:nvGrpSpPr>
      <p:grpSpPr>
        <a:xfrm>
          <a:off x="0" y="0"/>
          <a:ext cx="0" cy="0"/>
          <a:chOff x="0" y="0"/>
          <a:chExt cx="0" cy="0"/>
        </a:xfrm>
      </p:grpSpPr>
      <p:sp>
        <p:nvSpPr>
          <p:cNvPr id="104" name="Shape 10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5" name="Shape 10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Shape 110"/>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1" name="Shape 11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5"/>
        <p:cNvGrpSpPr/>
        <p:nvPr/>
      </p:nvGrpSpPr>
      <p:grpSpPr>
        <a:xfrm>
          <a:off x="0" y="0"/>
          <a:ext cx="0" cy="0"/>
          <a:chOff x="0" y="0"/>
          <a:chExt cx="0" cy="0"/>
        </a:xfrm>
      </p:grpSpPr>
      <p:sp>
        <p:nvSpPr>
          <p:cNvPr id="116" name="Shape 116"/>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7" name="Shape 11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1"/>
        <p:cNvGrpSpPr/>
        <p:nvPr/>
      </p:nvGrpSpPr>
      <p:grpSpPr>
        <a:xfrm>
          <a:off x="0" y="0"/>
          <a:ext cx="0" cy="0"/>
          <a:chOff x="0" y="0"/>
          <a:chExt cx="0" cy="0"/>
        </a:xfrm>
      </p:grpSpPr>
      <p:sp>
        <p:nvSpPr>
          <p:cNvPr id="122" name="Shape 122"/>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3" name="Shape 12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7"/>
        <p:cNvGrpSpPr/>
        <p:nvPr/>
      </p:nvGrpSpPr>
      <p:grpSpPr>
        <a:xfrm>
          <a:off x="0" y="0"/>
          <a:ext cx="0" cy="0"/>
          <a:chOff x="0" y="0"/>
          <a:chExt cx="0" cy="0"/>
        </a:xfrm>
      </p:grpSpPr>
      <p:sp>
        <p:nvSpPr>
          <p:cNvPr id="128" name="Shape 128"/>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9" name="Shape 12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3"/>
        <p:cNvGrpSpPr/>
        <p:nvPr/>
      </p:nvGrpSpPr>
      <p:grpSpPr>
        <a:xfrm>
          <a:off x="0" y="0"/>
          <a:ext cx="0" cy="0"/>
          <a:chOff x="0" y="0"/>
          <a:chExt cx="0" cy="0"/>
        </a:xfrm>
      </p:grpSpPr>
      <p:sp>
        <p:nvSpPr>
          <p:cNvPr id="134" name="Shape 13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5" name="Shape 13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9"/>
        <p:cNvGrpSpPr/>
        <p:nvPr/>
      </p:nvGrpSpPr>
      <p:grpSpPr>
        <a:xfrm>
          <a:off x="0" y="0"/>
          <a:ext cx="0" cy="0"/>
          <a:chOff x="0" y="0"/>
          <a:chExt cx="0" cy="0"/>
        </a:xfrm>
      </p:grpSpPr>
      <p:sp>
        <p:nvSpPr>
          <p:cNvPr id="140" name="Shape 140"/>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1" name="Shape 14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type="title">
  <p:cSld name="TITLE">
    <p:spTree>
      <p:nvGrpSpPr>
        <p:cNvPr id="1" name="Shape 59"/>
        <p:cNvGrpSpPr/>
        <p:nvPr/>
      </p:nvGrpSpPr>
      <p:grpSpPr>
        <a:xfrm>
          <a:off x="0" y="0"/>
          <a:ext cx="0" cy="0"/>
          <a:chOff x="0" y="0"/>
          <a:chExt cx="0" cy="0"/>
        </a:xfrm>
      </p:grpSpPr>
      <p:grpSp>
        <p:nvGrpSpPr>
          <p:cNvPr id="60" name="Shape 60"/>
          <p:cNvGrpSpPr/>
          <p:nvPr/>
        </p:nvGrpSpPr>
        <p:grpSpPr>
          <a:xfrm>
            <a:off x="-11" y="1334226"/>
            <a:ext cx="7314320" cy="4116299"/>
            <a:chOff x="-11" y="1378676"/>
            <a:chExt cx="7314320" cy="4116299"/>
          </a:xfrm>
        </p:grpSpPr>
        <p:sp>
          <p:nvSpPr>
            <p:cNvPr id="61" name="Shape 61"/>
            <p:cNvSpPr/>
            <p:nvPr/>
          </p:nvSpPr>
          <p:spPr>
            <a:xfrm flipH="1">
              <a:off x="-11" y="1378676"/>
              <a:ext cx="187800" cy="4116299"/>
            </a:xfrm>
            <a:prstGeom prst="rect">
              <a:avLst/>
            </a:prstGeom>
            <a:solidFill>
              <a:schemeClr val="accent2"/>
            </a:solidFill>
            <a:ln>
              <a:noFill/>
            </a:ln>
          </p:spPr>
          <p:txBody>
            <a:bodyPr lIns="91425" tIns="45700" rIns="91425" bIns="45700" anchor="ctr" anchorCtr="0">
              <a:noAutofit/>
            </a:bodyPr>
            <a:lstStyle/>
            <a:p>
              <a:endParaRPr/>
            </a:p>
          </p:txBody>
        </p:sp>
        <p:sp>
          <p:nvSpPr>
            <p:cNvPr id="62" name="Shape 62"/>
            <p:cNvSpPr/>
            <p:nvPr/>
          </p:nvSpPr>
          <p:spPr>
            <a:xfrm flipH="1">
              <a:off x="187809" y="1378676"/>
              <a:ext cx="7126499" cy="4116299"/>
            </a:xfrm>
            <a:prstGeom prst="rect">
              <a:avLst/>
            </a:prstGeom>
            <a:solidFill>
              <a:srgbClr val="0F243E"/>
            </a:solidFill>
            <a:ln>
              <a:noFill/>
            </a:ln>
          </p:spPr>
          <p:txBody>
            <a:bodyPr lIns="91425" tIns="45700" rIns="91425" bIns="45700" anchor="ctr" anchorCtr="0">
              <a:noAutofit/>
            </a:bodyPr>
            <a:lstStyle/>
            <a:p>
              <a:endParaRPr/>
            </a:p>
          </p:txBody>
        </p:sp>
      </p:grpSp>
      <p:sp>
        <p:nvSpPr>
          <p:cNvPr id="63" name="Shape 63"/>
          <p:cNvSpPr txBox="1">
            <a:spLocks noGrp="1"/>
          </p:cNvSpPr>
          <p:nvPr>
            <p:ph type="ctrTitle"/>
          </p:nvPr>
        </p:nvSpPr>
        <p:spPr>
          <a:xfrm>
            <a:off x="685800" y="2266575"/>
            <a:ext cx="6400799" cy="1333799"/>
          </a:xfrm>
          <a:prstGeom prst="rect">
            <a:avLst/>
          </a:prstGeom>
          <a:noFill/>
          <a:ln>
            <a:noFill/>
          </a:ln>
        </p:spPr>
        <p:txBody>
          <a:bodyPr lIns="91425" tIns="91425" rIns="91425" bIns="91425" anchor="b" anchorCtr="0"/>
          <a:lstStyle>
            <a:lvl1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1pPr>
            <a:lvl2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2pPr>
            <a:lvl3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3pPr>
            <a:lvl4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4pPr>
            <a:lvl5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5pPr>
            <a:lvl6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6pPr>
            <a:lvl7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7pPr>
            <a:lvl8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8pPr>
            <a:lvl9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9pPr>
          </a:lstStyle>
          <a:p>
            <a:endParaRPr/>
          </a:p>
        </p:txBody>
      </p:sp>
      <p:sp>
        <p:nvSpPr>
          <p:cNvPr id="64" name="Shape 64"/>
          <p:cNvSpPr txBox="1">
            <a:spLocks noGrp="1"/>
          </p:cNvSpPr>
          <p:nvPr>
            <p:ph type="subTitle" idx="1"/>
          </p:nvPr>
        </p:nvSpPr>
        <p:spPr>
          <a:xfrm>
            <a:off x="685800" y="3600451"/>
            <a:ext cx="6400799" cy="900599"/>
          </a:xfrm>
          <a:prstGeom prst="rect">
            <a:avLst/>
          </a:prstGeom>
          <a:noFill/>
          <a:ln>
            <a:noFill/>
          </a:ln>
        </p:spPr>
        <p:txBody>
          <a:bodyPr lIns="91425" tIns="91425" rIns="91425" bIns="91425" anchor="t" anchorCtr="0"/>
          <a:lstStyle>
            <a:lvl1pPr marL="0" indent="152400" algn="l" rtl="0">
              <a:spcBef>
                <a:spcPts val="0"/>
              </a:spcBef>
              <a:buClr>
                <a:schemeClr val="lt1"/>
              </a:buClr>
              <a:buSzPct val="100000"/>
              <a:buFont typeface="Arial"/>
              <a:buNone/>
              <a:defRPr sz="2400" b="0" i="0" u="none" strike="noStrike" cap="none" baseline="0">
                <a:solidFill>
                  <a:schemeClr val="lt1"/>
                </a:solidFill>
                <a:latin typeface="Arial"/>
                <a:ea typeface="Arial"/>
                <a:cs typeface="Arial"/>
                <a:sym typeface="Arial"/>
              </a:defRPr>
            </a:lvl1pPr>
            <a:lvl2pPr marL="0" indent="152400" algn="l" rtl="0">
              <a:spcBef>
                <a:spcPts val="0"/>
              </a:spcBef>
              <a:buClr>
                <a:schemeClr val="lt1"/>
              </a:buClr>
              <a:buSzPct val="100000"/>
              <a:buFont typeface="Arial"/>
              <a:buNone/>
              <a:defRPr sz="2400" b="0" i="0" u="none" strike="noStrike" cap="none" baseline="0">
                <a:solidFill>
                  <a:schemeClr val="lt1"/>
                </a:solidFill>
                <a:latin typeface="Arial"/>
                <a:ea typeface="Arial"/>
                <a:cs typeface="Arial"/>
                <a:sym typeface="Arial"/>
              </a:defRPr>
            </a:lvl2pPr>
            <a:lvl3pPr marL="0" indent="152400" algn="l" rtl="0">
              <a:spcBef>
                <a:spcPts val="0"/>
              </a:spcBef>
              <a:buClr>
                <a:schemeClr val="lt1"/>
              </a:buClr>
              <a:buSzPct val="100000"/>
              <a:buFont typeface="Arial"/>
              <a:buNone/>
              <a:defRPr sz="2400" b="0" i="0" u="none" strike="noStrike" cap="none" baseline="0">
                <a:solidFill>
                  <a:schemeClr val="lt1"/>
                </a:solidFill>
                <a:latin typeface="Arial"/>
                <a:ea typeface="Arial"/>
                <a:cs typeface="Arial"/>
                <a:sym typeface="Arial"/>
              </a:defRPr>
            </a:lvl3pPr>
            <a:lvl4pPr marL="0" indent="152400" algn="l" rtl="0">
              <a:spcBef>
                <a:spcPts val="0"/>
              </a:spcBef>
              <a:buClr>
                <a:schemeClr val="lt1"/>
              </a:buClr>
              <a:buSzPct val="100000"/>
              <a:buFont typeface="Arial"/>
              <a:buNone/>
              <a:defRPr sz="2400" b="0" i="0" u="none" strike="noStrike" cap="none" baseline="0">
                <a:solidFill>
                  <a:schemeClr val="lt1"/>
                </a:solidFill>
                <a:latin typeface="Arial"/>
                <a:ea typeface="Arial"/>
                <a:cs typeface="Arial"/>
                <a:sym typeface="Arial"/>
              </a:defRPr>
            </a:lvl4pPr>
            <a:lvl5pPr marL="0" indent="152400" algn="l" rtl="0">
              <a:spcBef>
                <a:spcPts val="0"/>
              </a:spcBef>
              <a:buClr>
                <a:schemeClr val="lt1"/>
              </a:buClr>
              <a:buSzPct val="100000"/>
              <a:buFont typeface="Arial"/>
              <a:buNone/>
              <a:defRPr sz="2400" b="0" i="0" u="none" strike="noStrike" cap="none" baseline="0">
                <a:solidFill>
                  <a:schemeClr val="lt1"/>
                </a:solidFill>
                <a:latin typeface="Arial"/>
                <a:ea typeface="Arial"/>
                <a:cs typeface="Arial"/>
                <a:sym typeface="Arial"/>
              </a:defRPr>
            </a:lvl5pPr>
            <a:lvl6pPr marL="0" indent="152400" algn="l" rtl="0">
              <a:spcBef>
                <a:spcPts val="0"/>
              </a:spcBef>
              <a:buClr>
                <a:schemeClr val="lt1"/>
              </a:buClr>
              <a:buSzPct val="100000"/>
              <a:buFont typeface="Arial"/>
              <a:buNone/>
              <a:defRPr sz="2400" b="0" i="0" u="none" strike="noStrike" cap="none" baseline="0">
                <a:solidFill>
                  <a:schemeClr val="lt1"/>
                </a:solidFill>
                <a:latin typeface="Arial"/>
                <a:ea typeface="Arial"/>
                <a:cs typeface="Arial"/>
                <a:sym typeface="Arial"/>
              </a:defRPr>
            </a:lvl6pPr>
            <a:lvl7pPr marL="0" indent="152400" algn="l" rtl="0">
              <a:spcBef>
                <a:spcPts val="0"/>
              </a:spcBef>
              <a:buClr>
                <a:schemeClr val="lt1"/>
              </a:buClr>
              <a:buSzPct val="100000"/>
              <a:buFont typeface="Arial"/>
              <a:buNone/>
              <a:defRPr sz="2400" b="0" i="0" u="none" strike="noStrike" cap="none" baseline="0">
                <a:solidFill>
                  <a:schemeClr val="lt1"/>
                </a:solidFill>
                <a:latin typeface="Arial"/>
                <a:ea typeface="Arial"/>
                <a:cs typeface="Arial"/>
                <a:sym typeface="Arial"/>
              </a:defRPr>
            </a:lvl7pPr>
            <a:lvl8pPr marL="0" indent="152400" algn="l" rtl="0">
              <a:spcBef>
                <a:spcPts val="0"/>
              </a:spcBef>
              <a:buClr>
                <a:schemeClr val="lt1"/>
              </a:buClr>
              <a:buSzPct val="100000"/>
              <a:buFont typeface="Arial"/>
              <a:buNone/>
              <a:defRPr sz="2400" b="0" i="0" u="none" strike="noStrike" cap="none" baseline="0">
                <a:solidFill>
                  <a:schemeClr val="lt1"/>
                </a:solidFill>
                <a:latin typeface="Arial"/>
                <a:ea typeface="Arial"/>
                <a:cs typeface="Arial"/>
                <a:sym typeface="Arial"/>
              </a:defRPr>
            </a:lvl8pPr>
            <a:lvl9pPr marL="0" indent="152400" algn="l" rtl="0">
              <a:spcBef>
                <a:spcPts val="0"/>
              </a:spcBef>
              <a:buClr>
                <a:schemeClr val="lt1"/>
              </a:buClr>
              <a:buSzPct val="100000"/>
              <a:buFont typeface="Arial"/>
              <a:buNone/>
              <a:defRPr sz="2400" b="0" i="0" u="none" strike="noStrike" cap="none" baseline="0">
                <a:solidFill>
                  <a:schemeClr val="lt1"/>
                </a:solidFill>
                <a:latin typeface="Arial"/>
                <a:ea typeface="Arial"/>
                <a:cs typeface="Arial"/>
                <a:sym typeface="Arial"/>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x" type="tx">
  <p:cSld name="TITLE_AND_BODY">
    <p:spTree>
      <p:nvGrpSpPr>
        <p:cNvPr id="1" name="Shape 65"/>
        <p:cNvGrpSpPr/>
        <p:nvPr/>
      </p:nvGrpSpPr>
      <p:grpSpPr>
        <a:xfrm>
          <a:off x="0" y="0"/>
          <a:ext cx="0" cy="0"/>
          <a:chOff x="0" y="0"/>
          <a:chExt cx="0" cy="0"/>
        </a:xfrm>
      </p:grpSpPr>
      <p:grpSp>
        <p:nvGrpSpPr>
          <p:cNvPr id="66" name="Shape 66"/>
          <p:cNvGrpSpPr/>
          <p:nvPr/>
        </p:nvGrpSpPr>
        <p:grpSpPr>
          <a:xfrm>
            <a:off x="-13" y="-12188"/>
            <a:ext cx="8005727" cy="1612601"/>
            <a:chOff x="-13" y="-12187"/>
            <a:chExt cx="8005727" cy="1161900"/>
          </a:xfrm>
        </p:grpSpPr>
        <p:sp>
          <p:nvSpPr>
            <p:cNvPr id="67" name="Shape 67"/>
            <p:cNvSpPr/>
            <p:nvPr/>
          </p:nvSpPr>
          <p:spPr>
            <a:xfrm flipH="1">
              <a:off x="-13" y="-12187"/>
              <a:ext cx="187800" cy="1161900"/>
            </a:xfrm>
            <a:prstGeom prst="rect">
              <a:avLst/>
            </a:prstGeom>
            <a:solidFill>
              <a:schemeClr val="accent2"/>
            </a:solidFill>
            <a:ln>
              <a:noFill/>
            </a:ln>
          </p:spPr>
          <p:txBody>
            <a:bodyPr lIns="91425" tIns="45700" rIns="91425" bIns="45700" anchor="ctr" anchorCtr="0">
              <a:noAutofit/>
            </a:bodyPr>
            <a:lstStyle/>
            <a:p>
              <a:endParaRPr/>
            </a:p>
          </p:txBody>
        </p:sp>
        <p:sp>
          <p:nvSpPr>
            <p:cNvPr id="68" name="Shape 68"/>
            <p:cNvSpPr/>
            <p:nvPr/>
          </p:nvSpPr>
          <p:spPr>
            <a:xfrm flipH="1">
              <a:off x="187715" y="-12187"/>
              <a:ext cx="7817999" cy="1161900"/>
            </a:xfrm>
            <a:prstGeom prst="rect">
              <a:avLst/>
            </a:prstGeom>
            <a:solidFill>
              <a:srgbClr val="0F243E"/>
            </a:solidFill>
            <a:ln>
              <a:noFill/>
            </a:ln>
          </p:spPr>
          <p:txBody>
            <a:bodyPr lIns="91425" tIns="45700" rIns="91425" bIns="45700" anchor="ctr" anchorCtr="0">
              <a:noAutofit/>
            </a:bodyPr>
            <a:lstStyle/>
            <a:p>
              <a:endParaRPr/>
            </a:p>
          </p:txBody>
        </p:sp>
      </p:grpSp>
      <p:sp>
        <p:nvSpPr>
          <p:cNvPr id="69" name="Shape 69"/>
          <p:cNvSpPr txBox="1">
            <a:spLocks noGrp="1"/>
          </p:cNvSpPr>
          <p:nvPr>
            <p:ph type="title"/>
          </p:nvPr>
        </p:nvSpPr>
        <p:spPr>
          <a:xfrm>
            <a:off x="457200" y="134801"/>
            <a:ext cx="7315499" cy="1351799"/>
          </a:xfrm>
          <a:prstGeom prst="rect">
            <a:avLst/>
          </a:prstGeom>
          <a:noFill/>
          <a:ln>
            <a:noFill/>
          </a:ln>
        </p:spPr>
        <p:txBody>
          <a:bodyPr lIns="91425" tIns="91425" rIns="91425" bIns="91425" anchor="b" anchorCtr="0"/>
          <a:lstStyle>
            <a:lvl1pPr algn="l" rtl="0">
              <a:buNone/>
              <a:defRPr>
                <a:solidFill>
                  <a:schemeClr val="lt1"/>
                </a:solidFill>
              </a:defRPr>
            </a:lvl1pPr>
            <a:lvl2pPr algn="l" rtl="0">
              <a:buNone/>
              <a:defRPr>
                <a:solidFill>
                  <a:schemeClr val="lt1"/>
                </a:solidFill>
              </a:defRPr>
            </a:lvl2pPr>
            <a:lvl3pPr algn="l" rtl="0">
              <a:buNone/>
              <a:defRPr>
                <a:solidFill>
                  <a:schemeClr val="lt1"/>
                </a:solidFill>
              </a:defRPr>
            </a:lvl3pPr>
            <a:lvl4pPr algn="l" rtl="0">
              <a:buNone/>
              <a:defRPr>
                <a:solidFill>
                  <a:schemeClr val="lt1"/>
                </a:solidFill>
              </a:defRPr>
            </a:lvl4pPr>
            <a:lvl5pPr algn="l" rtl="0">
              <a:buNone/>
              <a:defRPr>
                <a:solidFill>
                  <a:schemeClr val="lt1"/>
                </a:solidFill>
              </a:defRPr>
            </a:lvl5pPr>
            <a:lvl6pPr algn="l" rtl="0">
              <a:buNone/>
              <a:defRPr>
                <a:solidFill>
                  <a:schemeClr val="lt1"/>
                </a:solidFill>
              </a:defRPr>
            </a:lvl6pPr>
            <a:lvl7pPr algn="l" rtl="0">
              <a:buNone/>
              <a:defRPr>
                <a:solidFill>
                  <a:schemeClr val="lt1"/>
                </a:solidFill>
              </a:defRPr>
            </a:lvl7pPr>
            <a:lvl8pPr algn="l" rtl="0">
              <a:buNone/>
              <a:defRPr>
                <a:solidFill>
                  <a:schemeClr val="lt1"/>
                </a:solidFill>
              </a:defRPr>
            </a:lvl8pPr>
            <a:lvl9pPr algn="l" rtl="0">
              <a:buNone/>
              <a:defRPr>
                <a:solidFill>
                  <a:schemeClr val="lt1"/>
                </a:solidFill>
              </a:defRPr>
            </a:lvl9pPr>
          </a:lstStyle>
          <a:p>
            <a:endParaRPr/>
          </a:p>
        </p:txBody>
      </p:sp>
      <p:sp>
        <p:nvSpPr>
          <p:cNvPr id="70" name="Shape 70"/>
          <p:cNvSpPr txBox="1">
            <a:spLocks noGrp="1"/>
          </p:cNvSpPr>
          <p:nvPr>
            <p:ph type="body" idx="1"/>
          </p:nvPr>
        </p:nvSpPr>
        <p:spPr>
          <a:xfrm>
            <a:off x="457200" y="1704688"/>
            <a:ext cx="8229600" cy="4840199"/>
          </a:xfrm>
          <a:prstGeom prst="rect">
            <a:avLst/>
          </a:prstGeom>
          <a:noFill/>
          <a:ln>
            <a:noFill/>
          </a:ln>
        </p:spPr>
        <p:txBody>
          <a:bodyPr lIns="91425" tIns="91425" rIns="91425" bIns="91425" anchor="t" anchorCtr="0"/>
          <a:lstStyle>
            <a:lvl1pPr marL="342900" indent="-342900" algn="l" rtl="0">
              <a:spcBef>
                <a:spcPts val="0"/>
              </a:spcBef>
              <a:buClr>
                <a:schemeClr val="dk2"/>
              </a:buClr>
              <a:buSzPct val="166666"/>
              <a:buFont typeface="Arial"/>
              <a:buChar char="•"/>
              <a:defRPr sz="1800">
                <a:solidFill>
                  <a:schemeClr val="dk2"/>
                </a:solidFill>
              </a:defRPr>
            </a:lvl1pPr>
            <a:lvl2pPr marL="742950" indent="-285750" algn="l" rtl="0">
              <a:spcBef>
                <a:spcPts val="360"/>
              </a:spcBef>
              <a:buClr>
                <a:schemeClr val="dk2"/>
              </a:buClr>
              <a:buSzPct val="100000"/>
              <a:buFont typeface="Courier New"/>
              <a:buChar char="o"/>
              <a:defRPr sz="1800">
                <a:solidFill>
                  <a:schemeClr val="dk2"/>
                </a:solidFill>
              </a:defRPr>
            </a:lvl2pPr>
            <a:lvl3pPr marL="1143000" indent="-228600" algn="l" rtl="0">
              <a:spcBef>
                <a:spcPts val="360"/>
              </a:spcBef>
              <a:buClr>
                <a:schemeClr val="dk2"/>
              </a:buClr>
              <a:buSzPct val="100000"/>
              <a:buFont typeface="Wingdings"/>
              <a:buChar char="§"/>
              <a:defRPr sz="1800">
                <a:solidFill>
                  <a:schemeClr val="dk2"/>
                </a:solidFill>
              </a:defRPr>
            </a:lvl3pPr>
            <a:lvl4pPr marL="1600200" indent="-228600" algn="l" rtl="0">
              <a:spcBef>
                <a:spcPts val="360"/>
              </a:spcBef>
              <a:buClr>
                <a:schemeClr val="dk2"/>
              </a:buClr>
              <a:buSzPct val="166666"/>
              <a:buFont typeface="Arial"/>
              <a:buChar char="•"/>
              <a:defRPr sz="1800">
                <a:solidFill>
                  <a:schemeClr val="dk2"/>
                </a:solidFill>
              </a:defRPr>
            </a:lvl4pPr>
            <a:lvl5pPr marL="2057400" indent="-228600" algn="l" rtl="0">
              <a:spcBef>
                <a:spcPts val="360"/>
              </a:spcBef>
              <a:buClr>
                <a:schemeClr val="dk2"/>
              </a:buClr>
              <a:buSzPct val="100000"/>
              <a:buFont typeface="Courier New"/>
              <a:buChar char="o"/>
              <a:defRPr sz="1800">
                <a:solidFill>
                  <a:schemeClr val="dk2"/>
                </a:solidFill>
              </a:defRPr>
            </a:lvl5pPr>
            <a:lvl6pPr marL="2514600" indent="-228600" algn="l" rtl="0">
              <a:spcBef>
                <a:spcPts val="360"/>
              </a:spcBef>
              <a:buClr>
                <a:schemeClr val="dk2"/>
              </a:buClr>
              <a:buSzPct val="100000"/>
              <a:buFont typeface="Wingdings"/>
              <a:buChar char="§"/>
              <a:defRPr sz="1800">
                <a:solidFill>
                  <a:schemeClr val="dk2"/>
                </a:solidFill>
              </a:defRPr>
            </a:lvl6pPr>
            <a:lvl7pPr marL="2971800" indent="-228600" algn="l" rtl="0">
              <a:spcBef>
                <a:spcPts val="360"/>
              </a:spcBef>
              <a:buClr>
                <a:schemeClr val="dk2"/>
              </a:buClr>
              <a:buSzPct val="166666"/>
              <a:buFont typeface="Arial"/>
              <a:buChar char="•"/>
              <a:defRPr sz="1800">
                <a:solidFill>
                  <a:schemeClr val="dk2"/>
                </a:solidFill>
              </a:defRPr>
            </a:lvl7pPr>
            <a:lvl8pPr marL="3429000" indent="-228600" algn="l" rtl="0">
              <a:spcBef>
                <a:spcPts val="360"/>
              </a:spcBef>
              <a:buClr>
                <a:schemeClr val="dk2"/>
              </a:buClr>
              <a:buSzPct val="100000"/>
              <a:buFont typeface="Courier New"/>
              <a:buChar char="o"/>
              <a:defRPr sz="1800" baseline="0">
                <a:solidFill>
                  <a:schemeClr val="dk2"/>
                </a:solidFill>
              </a:defRPr>
            </a:lvl8pPr>
            <a:lvl9pPr marL="3886200" indent="-228600" algn="l" rtl="0">
              <a:spcBef>
                <a:spcPts val="360"/>
              </a:spcBef>
              <a:buClr>
                <a:schemeClr val="dk2"/>
              </a:buClr>
              <a:buSzPct val="100000"/>
              <a:buFont typeface="Wingdings"/>
              <a:buChar char="§"/>
              <a:defRPr sz="1800" baseline="0">
                <a:solidFill>
                  <a:schemeClr val="dk2"/>
                </a:solidFill>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woColTx" type="twoColTx">
  <p:cSld name="TITLE_AND_TWO_COLUMNS">
    <p:spTree>
      <p:nvGrpSpPr>
        <p:cNvPr id="1" name="Shape 71"/>
        <p:cNvGrpSpPr/>
        <p:nvPr/>
      </p:nvGrpSpPr>
      <p:grpSpPr>
        <a:xfrm>
          <a:off x="0" y="0"/>
          <a:ext cx="0" cy="0"/>
          <a:chOff x="0" y="0"/>
          <a:chExt cx="0" cy="0"/>
        </a:xfrm>
      </p:grpSpPr>
      <p:sp>
        <p:nvSpPr>
          <p:cNvPr id="72" name="Shape 72"/>
          <p:cNvSpPr txBox="1">
            <a:spLocks noGrp="1"/>
          </p:cNvSpPr>
          <p:nvPr>
            <p:ph type="body" idx="1"/>
          </p:nvPr>
        </p:nvSpPr>
        <p:spPr>
          <a:xfrm>
            <a:off x="456245" y="1704684"/>
            <a:ext cx="4038599" cy="4840199"/>
          </a:xfrm>
          <a:prstGeom prst="rect">
            <a:avLst/>
          </a:prstGeom>
          <a:noFill/>
          <a:ln>
            <a:noFill/>
          </a:ln>
        </p:spPr>
        <p:txBody>
          <a:bodyPr lIns="91425" tIns="91425" rIns="91425" bIns="91425" anchor="t" anchorCtr="0"/>
          <a:lstStyle>
            <a:lvl1pPr rtl="0">
              <a:buNone/>
              <a:defRPr sz="1800"/>
            </a:lvl1pPr>
            <a:lvl2pPr rtl="0">
              <a:buNone/>
              <a:defRPr sz="1800"/>
            </a:lvl2pPr>
            <a:lvl3pPr rtl="0">
              <a:buNone/>
              <a:defRPr sz="1800"/>
            </a:lvl3pPr>
            <a:lvl4pPr rtl="0">
              <a:buNone/>
              <a:defRPr sz="1800"/>
            </a:lvl4pPr>
            <a:lvl5pPr rtl="0">
              <a:buNone/>
              <a:defRPr sz="1800"/>
            </a:lvl5pPr>
            <a:lvl6pPr rtl="0">
              <a:buNone/>
              <a:defRPr sz="1800"/>
            </a:lvl6pPr>
            <a:lvl7pPr rtl="0">
              <a:buNone/>
              <a:defRPr sz="1800"/>
            </a:lvl7pPr>
            <a:lvl8pPr rtl="0">
              <a:buNone/>
              <a:defRPr sz="1800"/>
            </a:lvl8pPr>
            <a:lvl9pPr rtl="0">
              <a:buNone/>
              <a:defRPr sz="1800"/>
            </a:lvl9pPr>
          </a:lstStyle>
          <a:p>
            <a:endParaRPr/>
          </a:p>
        </p:txBody>
      </p:sp>
      <p:sp>
        <p:nvSpPr>
          <p:cNvPr id="73" name="Shape 73"/>
          <p:cNvSpPr txBox="1">
            <a:spLocks noGrp="1"/>
          </p:cNvSpPr>
          <p:nvPr>
            <p:ph type="body" idx="2"/>
          </p:nvPr>
        </p:nvSpPr>
        <p:spPr>
          <a:xfrm>
            <a:off x="4648200" y="1704684"/>
            <a:ext cx="4038599" cy="4840199"/>
          </a:xfrm>
          <a:prstGeom prst="rect">
            <a:avLst/>
          </a:prstGeom>
          <a:noFill/>
          <a:ln>
            <a:noFill/>
          </a:ln>
        </p:spPr>
        <p:txBody>
          <a:bodyPr lIns="91425" tIns="91425" rIns="91425" bIns="91425" anchor="t" anchorCtr="0"/>
          <a:lstStyle>
            <a:lvl1pPr rtl="0">
              <a:buNone/>
              <a:defRPr sz="1800"/>
            </a:lvl1pPr>
            <a:lvl2pPr rtl="0">
              <a:buNone/>
              <a:defRPr sz="1800"/>
            </a:lvl2pPr>
            <a:lvl3pPr rtl="0">
              <a:buNone/>
              <a:defRPr sz="1800"/>
            </a:lvl3pPr>
            <a:lvl4pPr rtl="0">
              <a:buNone/>
              <a:defRPr sz="1800"/>
            </a:lvl4pPr>
            <a:lvl5pPr rtl="0">
              <a:buNone/>
              <a:defRPr sz="1800"/>
            </a:lvl5pPr>
            <a:lvl6pPr rtl="0">
              <a:buNone/>
              <a:defRPr sz="1800"/>
            </a:lvl6pPr>
            <a:lvl7pPr rtl="0">
              <a:buNone/>
              <a:defRPr sz="1800"/>
            </a:lvl7pPr>
            <a:lvl8pPr rtl="0">
              <a:buNone/>
              <a:defRPr sz="1800"/>
            </a:lvl8pPr>
            <a:lvl9pPr rtl="0">
              <a:buNone/>
              <a:defRPr sz="1800"/>
            </a:lvl9pPr>
          </a:lstStyle>
          <a:p>
            <a:endParaRPr/>
          </a:p>
        </p:txBody>
      </p:sp>
      <p:grpSp>
        <p:nvGrpSpPr>
          <p:cNvPr id="74" name="Shape 74"/>
          <p:cNvGrpSpPr/>
          <p:nvPr/>
        </p:nvGrpSpPr>
        <p:grpSpPr>
          <a:xfrm>
            <a:off x="-13" y="-12188"/>
            <a:ext cx="8005727" cy="1612601"/>
            <a:chOff x="-13" y="-12187"/>
            <a:chExt cx="8005727" cy="1161900"/>
          </a:xfrm>
        </p:grpSpPr>
        <p:sp>
          <p:nvSpPr>
            <p:cNvPr id="75" name="Shape 75"/>
            <p:cNvSpPr/>
            <p:nvPr/>
          </p:nvSpPr>
          <p:spPr>
            <a:xfrm flipH="1">
              <a:off x="-13" y="-12187"/>
              <a:ext cx="187800" cy="1161900"/>
            </a:xfrm>
            <a:prstGeom prst="rect">
              <a:avLst/>
            </a:prstGeom>
            <a:solidFill>
              <a:srgbClr val="AB0101"/>
            </a:solidFill>
            <a:ln>
              <a:noFill/>
            </a:ln>
          </p:spPr>
          <p:txBody>
            <a:bodyPr lIns="91425" tIns="45700" rIns="91425" bIns="45700" anchor="ctr" anchorCtr="0">
              <a:noAutofit/>
            </a:bodyPr>
            <a:lstStyle/>
            <a:p>
              <a:endParaRPr/>
            </a:p>
          </p:txBody>
        </p:sp>
        <p:sp>
          <p:nvSpPr>
            <p:cNvPr id="76" name="Shape 76"/>
            <p:cNvSpPr/>
            <p:nvPr/>
          </p:nvSpPr>
          <p:spPr>
            <a:xfrm flipH="1">
              <a:off x="187715" y="-12187"/>
              <a:ext cx="7817999" cy="1161900"/>
            </a:xfrm>
            <a:prstGeom prst="rect">
              <a:avLst/>
            </a:prstGeom>
            <a:solidFill>
              <a:srgbClr val="0F243E"/>
            </a:solidFill>
            <a:ln>
              <a:noFill/>
            </a:ln>
          </p:spPr>
          <p:txBody>
            <a:bodyPr lIns="91425" tIns="45700" rIns="91425" bIns="45700" anchor="ctr" anchorCtr="0">
              <a:noAutofit/>
            </a:bodyPr>
            <a:lstStyle/>
            <a:p>
              <a:endParaRPr/>
            </a:p>
          </p:txBody>
        </p:sp>
      </p:grpSp>
      <p:sp>
        <p:nvSpPr>
          <p:cNvPr id="77" name="Shape 77"/>
          <p:cNvSpPr txBox="1">
            <a:spLocks noGrp="1"/>
          </p:cNvSpPr>
          <p:nvPr>
            <p:ph type="title"/>
          </p:nvPr>
        </p:nvSpPr>
        <p:spPr>
          <a:xfrm>
            <a:off x="457200" y="134801"/>
            <a:ext cx="7315499" cy="1351799"/>
          </a:xfrm>
          <a:prstGeom prst="rect">
            <a:avLst/>
          </a:prstGeom>
          <a:noFill/>
          <a:ln>
            <a:noFill/>
          </a:ln>
        </p:spPr>
        <p:txBody>
          <a:bodyPr lIns="91425" tIns="91425" rIns="91425" bIns="91425" anchor="b" anchorCtr="0"/>
          <a:lstStyle>
            <a:lvl1pPr algn="l" rtl="0">
              <a:buNone/>
              <a:defRPr>
                <a:solidFill>
                  <a:schemeClr val="lt1"/>
                </a:solidFill>
              </a:defRPr>
            </a:lvl1pPr>
            <a:lvl2pPr algn="l" rtl="0">
              <a:buNone/>
              <a:defRPr>
                <a:solidFill>
                  <a:schemeClr val="lt1"/>
                </a:solidFill>
              </a:defRPr>
            </a:lvl2pPr>
            <a:lvl3pPr algn="l" rtl="0">
              <a:buNone/>
              <a:defRPr>
                <a:solidFill>
                  <a:schemeClr val="lt1"/>
                </a:solidFill>
              </a:defRPr>
            </a:lvl3pPr>
            <a:lvl4pPr algn="l" rtl="0">
              <a:buNone/>
              <a:defRPr>
                <a:solidFill>
                  <a:schemeClr val="lt1"/>
                </a:solidFill>
              </a:defRPr>
            </a:lvl4pPr>
            <a:lvl5pPr algn="l" rtl="0">
              <a:buNone/>
              <a:defRPr>
                <a:solidFill>
                  <a:schemeClr val="lt1"/>
                </a:solidFill>
              </a:defRPr>
            </a:lvl5pPr>
            <a:lvl6pPr algn="l" rtl="0">
              <a:buNone/>
              <a:defRPr>
                <a:solidFill>
                  <a:schemeClr val="lt1"/>
                </a:solidFill>
              </a:defRPr>
            </a:lvl6pPr>
            <a:lvl7pPr algn="l" rtl="0">
              <a:buNone/>
              <a:defRPr>
                <a:solidFill>
                  <a:schemeClr val="lt1"/>
                </a:solidFill>
              </a:defRPr>
            </a:lvl7pPr>
            <a:lvl8pPr algn="l" rtl="0">
              <a:buNone/>
              <a:defRPr>
                <a:solidFill>
                  <a:schemeClr val="lt1"/>
                </a:solidFill>
              </a:defRPr>
            </a:lvl8pPr>
            <a:lvl9pPr algn="l" rtl="0">
              <a:buNone/>
              <a:defRPr>
                <a:solidFill>
                  <a:schemeClr val="lt1"/>
                </a:solidFill>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Only" type="titleOnly">
  <p:cSld name="TITLE_ONLY">
    <p:spTree>
      <p:nvGrpSpPr>
        <p:cNvPr id="1" name="Shape 78"/>
        <p:cNvGrpSpPr/>
        <p:nvPr/>
      </p:nvGrpSpPr>
      <p:grpSpPr>
        <a:xfrm>
          <a:off x="0" y="0"/>
          <a:ext cx="0" cy="0"/>
          <a:chOff x="0" y="0"/>
          <a:chExt cx="0" cy="0"/>
        </a:xfrm>
      </p:grpSpPr>
      <p:grpSp>
        <p:nvGrpSpPr>
          <p:cNvPr id="79" name="Shape 79"/>
          <p:cNvGrpSpPr/>
          <p:nvPr/>
        </p:nvGrpSpPr>
        <p:grpSpPr>
          <a:xfrm>
            <a:off x="-13" y="-12188"/>
            <a:ext cx="8005727" cy="1612601"/>
            <a:chOff x="-13" y="-12187"/>
            <a:chExt cx="8005727" cy="1161900"/>
          </a:xfrm>
        </p:grpSpPr>
        <p:sp>
          <p:nvSpPr>
            <p:cNvPr id="80" name="Shape 80"/>
            <p:cNvSpPr/>
            <p:nvPr/>
          </p:nvSpPr>
          <p:spPr>
            <a:xfrm flipH="1">
              <a:off x="-13" y="-12187"/>
              <a:ext cx="187800" cy="1161900"/>
            </a:xfrm>
            <a:prstGeom prst="rect">
              <a:avLst/>
            </a:prstGeom>
            <a:solidFill>
              <a:srgbClr val="AB0101"/>
            </a:solidFill>
            <a:ln>
              <a:noFill/>
            </a:ln>
          </p:spPr>
          <p:txBody>
            <a:bodyPr lIns="91425" tIns="45700" rIns="91425" bIns="45700" anchor="ctr" anchorCtr="0">
              <a:noAutofit/>
            </a:bodyPr>
            <a:lstStyle/>
            <a:p>
              <a:endParaRPr/>
            </a:p>
          </p:txBody>
        </p:sp>
        <p:sp>
          <p:nvSpPr>
            <p:cNvPr id="81" name="Shape 81"/>
            <p:cNvSpPr/>
            <p:nvPr/>
          </p:nvSpPr>
          <p:spPr>
            <a:xfrm flipH="1">
              <a:off x="187715" y="-12187"/>
              <a:ext cx="7817999" cy="1161900"/>
            </a:xfrm>
            <a:prstGeom prst="rect">
              <a:avLst/>
            </a:prstGeom>
            <a:solidFill>
              <a:srgbClr val="0F243E"/>
            </a:solidFill>
            <a:ln>
              <a:noFill/>
            </a:ln>
          </p:spPr>
          <p:txBody>
            <a:bodyPr lIns="91425" tIns="45700" rIns="91425" bIns="45700" anchor="ctr" anchorCtr="0">
              <a:noAutofit/>
            </a:bodyPr>
            <a:lstStyle/>
            <a:p>
              <a:endParaRPr/>
            </a:p>
          </p:txBody>
        </p:sp>
      </p:grpSp>
      <p:sp>
        <p:nvSpPr>
          <p:cNvPr id="82" name="Shape 82"/>
          <p:cNvSpPr txBox="1">
            <a:spLocks noGrp="1"/>
          </p:cNvSpPr>
          <p:nvPr>
            <p:ph type="title"/>
          </p:nvPr>
        </p:nvSpPr>
        <p:spPr>
          <a:xfrm>
            <a:off x="457200" y="134801"/>
            <a:ext cx="7315499" cy="1351799"/>
          </a:xfrm>
          <a:prstGeom prst="rect">
            <a:avLst/>
          </a:prstGeom>
          <a:noFill/>
          <a:ln>
            <a:noFill/>
          </a:ln>
        </p:spPr>
        <p:txBody>
          <a:bodyPr lIns="91425" tIns="91425" rIns="91425" bIns="91425" anchor="b" anchorCtr="0"/>
          <a:lstStyle>
            <a:lvl1pPr algn="l" rtl="0">
              <a:buNone/>
              <a:defRPr>
                <a:solidFill>
                  <a:schemeClr val="lt1"/>
                </a:solidFill>
              </a:defRPr>
            </a:lvl1pPr>
            <a:lvl2pPr algn="l" rtl="0">
              <a:buNone/>
              <a:defRPr>
                <a:solidFill>
                  <a:schemeClr val="lt1"/>
                </a:solidFill>
              </a:defRPr>
            </a:lvl2pPr>
            <a:lvl3pPr algn="l" rtl="0">
              <a:buNone/>
              <a:defRPr>
                <a:solidFill>
                  <a:schemeClr val="lt1"/>
                </a:solidFill>
              </a:defRPr>
            </a:lvl3pPr>
            <a:lvl4pPr algn="l" rtl="0">
              <a:buNone/>
              <a:defRPr>
                <a:solidFill>
                  <a:schemeClr val="lt1"/>
                </a:solidFill>
              </a:defRPr>
            </a:lvl4pPr>
            <a:lvl5pPr algn="l" rtl="0">
              <a:buNone/>
              <a:defRPr>
                <a:solidFill>
                  <a:schemeClr val="lt1"/>
                </a:solidFill>
              </a:defRPr>
            </a:lvl5pPr>
            <a:lvl6pPr algn="l" rtl="0">
              <a:buNone/>
              <a:defRPr>
                <a:solidFill>
                  <a:schemeClr val="lt1"/>
                </a:solidFill>
              </a:defRPr>
            </a:lvl6pPr>
            <a:lvl7pPr algn="l" rtl="0">
              <a:buNone/>
              <a:defRPr>
                <a:solidFill>
                  <a:schemeClr val="lt1"/>
                </a:solidFill>
              </a:defRPr>
            </a:lvl7pPr>
            <a:lvl8pPr algn="l" rtl="0">
              <a:buNone/>
              <a:defRPr>
                <a:solidFill>
                  <a:schemeClr val="lt1"/>
                </a:solidFill>
              </a:defRPr>
            </a:lvl8pPr>
            <a:lvl9pPr algn="l" rtl="0">
              <a:buNone/>
              <a:defRPr>
                <a:solidFill>
                  <a:schemeClr val="lt1"/>
                </a:solidFill>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CAPTION_ONLY">
  <p:cSld name="CAPTION_ONLY">
    <p:spTree>
      <p:nvGrpSpPr>
        <p:cNvPr id="1" name="Shape 83"/>
        <p:cNvGrpSpPr/>
        <p:nvPr/>
      </p:nvGrpSpPr>
      <p:grpSpPr>
        <a:xfrm>
          <a:off x="0" y="0"/>
          <a:ext cx="0" cy="0"/>
          <a:chOff x="0" y="0"/>
          <a:chExt cx="0" cy="0"/>
        </a:xfrm>
      </p:grpSpPr>
      <p:sp>
        <p:nvSpPr>
          <p:cNvPr id="84" name="Shape 84"/>
          <p:cNvSpPr/>
          <p:nvPr/>
        </p:nvSpPr>
        <p:spPr>
          <a:xfrm flipH="1">
            <a:off x="8964665" y="6165014"/>
            <a:ext cx="187800" cy="695100"/>
          </a:xfrm>
          <a:prstGeom prst="rect">
            <a:avLst/>
          </a:prstGeom>
          <a:solidFill>
            <a:srgbClr val="AB0101"/>
          </a:solidFill>
          <a:ln>
            <a:noFill/>
          </a:ln>
        </p:spPr>
        <p:txBody>
          <a:bodyPr lIns="91425" tIns="45700" rIns="91425" bIns="45700" anchor="ctr" anchorCtr="0">
            <a:noAutofit/>
          </a:bodyPr>
          <a:lstStyle/>
          <a:p>
            <a:endParaRPr/>
          </a:p>
        </p:txBody>
      </p:sp>
      <p:sp>
        <p:nvSpPr>
          <p:cNvPr id="85" name="Shape 85"/>
          <p:cNvSpPr/>
          <p:nvPr/>
        </p:nvSpPr>
        <p:spPr>
          <a:xfrm flipH="1">
            <a:off x="3866777" y="6165014"/>
            <a:ext cx="5097900" cy="695100"/>
          </a:xfrm>
          <a:prstGeom prst="rect">
            <a:avLst/>
          </a:prstGeom>
          <a:solidFill>
            <a:srgbClr val="0F243E"/>
          </a:solidFill>
          <a:ln>
            <a:noFill/>
          </a:ln>
        </p:spPr>
        <p:txBody>
          <a:bodyPr lIns="91425" tIns="45700" rIns="91425" bIns="45700" anchor="ctr" anchorCtr="0">
            <a:noAutofit/>
          </a:bodyPr>
          <a:lstStyle/>
          <a:p>
            <a:endParaRPr/>
          </a:p>
        </p:txBody>
      </p:sp>
      <p:sp>
        <p:nvSpPr>
          <p:cNvPr id="86" name="Shape 86"/>
          <p:cNvSpPr txBox="1">
            <a:spLocks noGrp="1"/>
          </p:cNvSpPr>
          <p:nvPr>
            <p:ph type="body" idx="1"/>
          </p:nvPr>
        </p:nvSpPr>
        <p:spPr>
          <a:xfrm>
            <a:off x="3866812" y="6165014"/>
            <a:ext cx="5097900" cy="695100"/>
          </a:xfrm>
          <a:prstGeom prst="rect">
            <a:avLst/>
          </a:prstGeom>
          <a:noFill/>
          <a:ln>
            <a:noFill/>
          </a:ln>
        </p:spPr>
        <p:txBody>
          <a:bodyPr lIns="91425" tIns="91425" rIns="91425" bIns="91425" anchor="t" anchorCtr="0"/>
          <a:lstStyle>
            <a:lvl1pPr marL="0" indent="88900" rtl="0">
              <a:buClr>
                <a:schemeClr val="lt1"/>
              </a:buClr>
              <a:buSzPct val="100000"/>
              <a:buNone/>
              <a:defRPr sz="1400">
                <a:solidFill>
                  <a:schemeClr val="lt1"/>
                </a:solidFill>
              </a:defRPr>
            </a:lvl1pPr>
            <a:lvl2pPr marL="0" indent="88900" rtl="0">
              <a:buClr>
                <a:schemeClr val="lt1"/>
              </a:buClr>
              <a:buSzPct val="100000"/>
              <a:buNone/>
              <a:defRPr sz="1400">
                <a:solidFill>
                  <a:schemeClr val="lt1"/>
                </a:solidFill>
              </a:defRPr>
            </a:lvl2pPr>
            <a:lvl3pPr marL="0" indent="88900" rtl="0">
              <a:buClr>
                <a:schemeClr val="lt1"/>
              </a:buClr>
              <a:buSzPct val="100000"/>
              <a:buNone/>
              <a:defRPr sz="1400">
                <a:solidFill>
                  <a:schemeClr val="lt1"/>
                </a:solidFill>
              </a:defRPr>
            </a:lvl3pPr>
            <a:lvl4pPr marL="0" indent="88900" rtl="0">
              <a:buClr>
                <a:schemeClr val="lt1"/>
              </a:buClr>
              <a:buSzPct val="100000"/>
              <a:buNone/>
              <a:defRPr sz="1400">
                <a:solidFill>
                  <a:schemeClr val="lt1"/>
                </a:solidFill>
              </a:defRPr>
            </a:lvl4pPr>
            <a:lvl5pPr marL="0" indent="88900" rtl="0">
              <a:buClr>
                <a:schemeClr val="lt1"/>
              </a:buClr>
              <a:buSzPct val="100000"/>
              <a:buNone/>
              <a:defRPr sz="1400">
                <a:solidFill>
                  <a:schemeClr val="lt1"/>
                </a:solidFill>
              </a:defRPr>
            </a:lvl5pPr>
            <a:lvl6pPr marL="0" indent="88900" rtl="0">
              <a:buClr>
                <a:schemeClr val="lt1"/>
              </a:buClr>
              <a:buSzPct val="100000"/>
              <a:buNone/>
              <a:defRPr sz="1400">
                <a:solidFill>
                  <a:schemeClr val="lt1"/>
                </a:solidFill>
              </a:defRPr>
            </a:lvl6pPr>
            <a:lvl7pPr marL="0" indent="88900" rtl="0">
              <a:buClr>
                <a:schemeClr val="lt1"/>
              </a:buClr>
              <a:buSzPct val="100000"/>
              <a:buNone/>
              <a:defRPr sz="1400">
                <a:solidFill>
                  <a:schemeClr val="lt1"/>
                </a:solidFill>
              </a:defRPr>
            </a:lvl7pPr>
            <a:lvl8pPr marL="0" indent="88900" rtl="0">
              <a:buClr>
                <a:schemeClr val="lt1"/>
              </a:buClr>
              <a:buSzPct val="100000"/>
              <a:buNone/>
              <a:defRPr sz="1400">
                <a:solidFill>
                  <a:schemeClr val="lt1"/>
                </a:solidFill>
              </a:defRPr>
            </a:lvl8pPr>
            <a:lvl9pPr marL="0" indent="88900" rtl="0">
              <a:buClr>
                <a:schemeClr val="lt1"/>
              </a:buClr>
              <a:buSzPct val="100000"/>
              <a:buNone/>
              <a:defRPr sz="1400">
                <a:solidFill>
                  <a:schemeClr val="lt1"/>
                </a:solidFill>
              </a:defRPr>
            </a:lvl9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87"/>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grpSp>
        <p:nvGrpSpPr>
          <p:cNvPr id="5" name="Shape 5"/>
          <p:cNvGrpSpPr/>
          <p:nvPr/>
        </p:nvGrpSpPr>
        <p:grpSpPr>
          <a:xfrm>
            <a:off x="33867" y="-94"/>
            <a:ext cx="3409812" cy="2810236"/>
            <a:chOff x="0" y="1493"/>
            <a:chExt cx="3409812" cy="2810236"/>
          </a:xfrm>
        </p:grpSpPr>
        <p:cxnSp>
          <p:nvCxnSpPr>
            <p:cNvPr id="6" name="Shape 6"/>
            <p:cNvCxnSpPr/>
            <p:nvPr/>
          </p:nvCxnSpPr>
          <p:spPr>
            <a:xfrm>
              <a:off x="0" y="245542"/>
              <a:ext cx="3251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7" name="Shape 7"/>
            <p:cNvCxnSpPr/>
            <p:nvPr/>
          </p:nvCxnSpPr>
          <p:spPr>
            <a:xfrm rot="-5400000">
              <a:off x="-1212177" y="1407880"/>
              <a:ext cx="2806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8" name="Shape 8"/>
            <p:cNvCxnSpPr/>
            <p:nvPr/>
          </p:nvCxnSpPr>
          <p:spPr>
            <a:xfrm>
              <a:off x="0" y="474143"/>
              <a:ext cx="26669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9" name="Shape 9"/>
            <p:cNvCxnSpPr/>
            <p:nvPr/>
          </p:nvCxnSpPr>
          <p:spPr>
            <a:xfrm>
              <a:off x="0" y="702743"/>
              <a:ext cx="21675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0" name="Shape 10"/>
            <p:cNvCxnSpPr/>
            <p:nvPr/>
          </p:nvCxnSpPr>
          <p:spPr>
            <a:xfrm>
              <a:off x="0" y="931342"/>
              <a:ext cx="18626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1" name="Shape 11"/>
            <p:cNvCxnSpPr/>
            <p:nvPr/>
          </p:nvCxnSpPr>
          <p:spPr>
            <a:xfrm>
              <a:off x="0" y="1159942"/>
              <a:ext cx="1490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2" name="Shape 12"/>
            <p:cNvCxnSpPr/>
            <p:nvPr/>
          </p:nvCxnSpPr>
          <p:spPr>
            <a:xfrm>
              <a:off x="0" y="1388542"/>
              <a:ext cx="12191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3" name="Shape 13"/>
            <p:cNvCxnSpPr/>
            <p:nvPr/>
          </p:nvCxnSpPr>
          <p:spPr>
            <a:xfrm>
              <a:off x="0" y="1617142"/>
              <a:ext cx="990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4" name="Shape 14"/>
            <p:cNvCxnSpPr/>
            <p:nvPr/>
          </p:nvCxnSpPr>
          <p:spPr>
            <a:xfrm>
              <a:off x="0" y="1845742"/>
              <a:ext cx="745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5" name="Shape 15"/>
            <p:cNvCxnSpPr/>
            <p:nvPr/>
          </p:nvCxnSpPr>
          <p:spPr>
            <a:xfrm>
              <a:off x="0" y="2074342"/>
              <a:ext cx="5333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6" name="Shape 16"/>
            <p:cNvCxnSpPr/>
            <p:nvPr/>
          </p:nvCxnSpPr>
          <p:spPr>
            <a:xfrm>
              <a:off x="0" y="2302943"/>
              <a:ext cx="262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7" name="Shape 17"/>
            <p:cNvCxnSpPr/>
            <p:nvPr/>
          </p:nvCxnSpPr>
          <p:spPr>
            <a:xfrm rot="-5400000">
              <a:off x="-814261" y="1238115"/>
              <a:ext cx="24683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8" name="Shape 18"/>
            <p:cNvCxnSpPr/>
            <p:nvPr/>
          </p:nvCxnSpPr>
          <p:spPr>
            <a:xfrm rot="-5400000">
              <a:off x="-357712" y="1014527"/>
              <a:ext cx="2018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9" name="Shape 19"/>
            <p:cNvCxnSpPr/>
            <p:nvPr/>
          </p:nvCxnSpPr>
          <p:spPr>
            <a:xfrm rot="-5400000">
              <a:off x="-853" y="887576"/>
              <a:ext cx="17639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0" name="Shape 20"/>
            <p:cNvCxnSpPr/>
            <p:nvPr/>
          </p:nvCxnSpPr>
          <p:spPr>
            <a:xfrm rot="-5400000">
              <a:off x="326307" y="790194"/>
              <a:ext cx="15693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1" name="Shape 21"/>
            <p:cNvCxnSpPr/>
            <p:nvPr/>
          </p:nvCxnSpPr>
          <p:spPr>
            <a:xfrm rot="-5400000">
              <a:off x="636516" y="709726"/>
              <a:ext cx="14085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2" name="Shape 22"/>
            <p:cNvCxnSpPr/>
            <p:nvPr/>
          </p:nvCxnSpPr>
          <p:spPr>
            <a:xfrm rot="-5400000">
              <a:off x="972228" y="603961"/>
              <a:ext cx="11967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3" name="Shape 23"/>
            <p:cNvCxnSpPr/>
            <p:nvPr/>
          </p:nvCxnSpPr>
          <p:spPr>
            <a:xfrm rot="-5400000">
              <a:off x="1278236" y="527761"/>
              <a:ext cx="10443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4" name="Shape 24"/>
            <p:cNvCxnSpPr/>
            <p:nvPr/>
          </p:nvCxnSpPr>
          <p:spPr>
            <a:xfrm rot="-5400000">
              <a:off x="1590398" y="440776"/>
              <a:ext cx="879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5" name="Shape 25"/>
            <p:cNvCxnSpPr/>
            <p:nvPr/>
          </p:nvCxnSpPr>
          <p:spPr>
            <a:xfrm rot="-5400000">
              <a:off x="1883657" y="377227"/>
              <a:ext cx="7527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6" name="Shape 26"/>
            <p:cNvCxnSpPr/>
            <p:nvPr/>
          </p:nvCxnSpPr>
          <p:spPr>
            <a:xfrm rot="-5400000">
              <a:off x="2198066" y="292493"/>
              <a:ext cx="583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7" name="Shape 27"/>
            <p:cNvCxnSpPr/>
            <p:nvPr/>
          </p:nvCxnSpPr>
          <p:spPr>
            <a:xfrm rot="-5400000">
              <a:off x="2521027" y="199376"/>
              <a:ext cx="397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8" name="Shape 28"/>
            <p:cNvCxnSpPr/>
            <p:nvPr/>
          </p:nvCxnSpPr>
          <p:spPr>
            <a:xfrm rot="-5400000">
              <a:off x="2801688" y="148627"/>
              <a:ext cx="295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9" name="Shape 29"/>
            <p:cNvCxnSpPr/>
            <p:nvPr/>
          </p:nvCxnSpPr>
          <p:spPr>
            <a:xfrm rot="-5400000">
              <a:off x="3079242" y="102444"/>
              <a:ext cx="201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0" name="Shape 30"/>
            <p:cNvCxnSpPr/>
            <p:nvPr/>
          </p:nvCxnSpPr>
          <p:spPr>
            <a:xfrm rot="-5400000">
              <a:off x="3324762" y="85076"/>
              <a:ext cx="168600" cy="1500"/>
            </a:xfrm>
            <a:prstGeom prst="straightConnector1">
              <a:avLst/>
            </a:prstGeom>
            <a:noFill/>
            <a:ln w="12700" cap="flat">
              <a:solidFill>
                <a:srgbClr val="B7CCE4">
                  <a:alpha val="53725"/>
                </a:srgbClr>
              </a:solidFill>
              <a:prstDash val="solid"/>
              <a:round/>
              <a:headEnd type="none" w="med" len="med"/>
              <a:tailEnd type="none" w="med" len="med"/>
            </a:ln>
          </p:spPr>
        </p:cxnSp>
      </p:grpSp>
      <p:sp>
        <p:nvSpPr>
          <p:cNvPr id="31" name="Shape 31"/>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1pPr>
            <a:lvl2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2pPr>
            <a:lvl3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3pPr>
            <a:lvl4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4pPr>
            <a:lvl5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5pPr>
            <a:lvl6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6pPr>
            <a:lvl7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7pPr>
            <a:lvl8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8pPr>
            <a:lvl9pPr marL="0" indent="279400" algn="l" rtl="0">
              <a:spcBef>
                <a:spcPts val="0"/>
              </a:spcBef>
              <a:buClr>
                <a:schemeClr val="lt1"/>
              </a:buClr>
              <a:buSzPct val="100000"/>
              <a:buFont typeface="Arial"/>
              <a:buNone/>
              <a:defRPr sz="4400" b="0" i="0" u="none" strike="noStrike" cap="none" baseline="0">
                <a:solidFill>
                  <a:schemeClr val="lt1"/>
                </a:solidFill>
                <a:latin typeface="Arial"/>
                <a:ea typeface="Arial"/>
                <a:cs typeface="Arial"/>
                <a:sym typeface="Arial"/>
              </a:defRPr>
            </a:lvl9pPr>
          </a:lstStyle>
          <a:p>
            <a:endParaRPr/>
          </a:p>
        </p:txBody>
      </p:sp>
      <p:sp>
        <p:nvSpPr>
          <p:cNvPr id="32" name="Shape 32"/>
          <p:cNvSpPr txBox="1">
            <a:spLocks noGrp="1"/>
          </p:cNvSpPr>
          <p:nvPr>
            <p:ph type="body" idx="1"/>
          </p:nvPr>
        </p:nvSpPr>
        <p:spPr>
          <a:xfrm>
            <a:off x="457200" y="1600200"/>
            <a:ext cx="8229600" cy="4526100"/>
          </a:xfrm>
          <a:prstGeom prst="rect">
            <a:avLst/>
          </a:prstGeom>
          <a:noFill/>
          <a:ln>
            <a:noFill/>
          </a:ln>
        </p:spPr>
        <p:txBody>
          <a:bodyPr lIns="91425" tIns="91425" rIns="91425" bIns="91425" anchor="t" anchorCtr="0"/>
          <a:lstStyle>
            <a:lvl1pPr marL="342900" indent="-342900" algn="l" rtl="0">
              <a:spcBef>
                <a:spcPts val="0"/>
              </a:spcBef>
              <a:buClr>
                <a:schemeClr val="dk2"/>
              </a:buClr>
              <a:buSzPct val="166666"/>
              <a:buFont typeface="Arial"/>
              <a:buChar char="•"/>
              <a:defRPr sz="1800" b="0" i="0" u="none" strike="noStrike" cap="none" baseline="0">
                <a:solidFill>
                  <a:schemeClr val="dk2"/>
                </a:solidFill>
                <a:latin typeface="Arial"/>
                <a:ea typeface="Arial"/>
                <a:cs typeface="Arial"/>
                <a:sym typeface="Arial"/>
              </a:defRPr>
            </a:lvl1pPr>
            <a:lvl2pPr marL="742950" indent="-285750" algn="l" rtl="0">
              <a:spcBef>
                <a:spcPts val="360"/>
              </a:spcBef>
              <a:buClr>
                <a:schemeClr val="dk2"/>
              </a:buClr>
              <a:buSzPct val="100000"/>
              <a:buFont typeface="Courier New"/>
              <a:buChar char="o"/>
              <a:defRPr sz="1800" b="0" i="0" u="none" strike="noStrike" cap="none" baseline="0">
                <a:solidFill>
                  <a:schemeClr val="dk2"/>
                </a:solidFill>
                <a:latin typeface="Arial"/>
                <a:ea typeface="Arial"/>
                <a:cs typeface="Arial"/>
                <a:sym typeface="Arial"/>
              </a:defRPr>
            </a:lvl2pPr>
            <a:lvl3pPr marL="1143000" indent="-228600" algn="l" rtl="0">
              <a:spcBef>
                <a:spcPts val="360"/>
              </a:spcBef>
              <a:buClr>
                <a:schemeClr val="dk2"/>
              </a:buClr>
              <a:buSzPct val="100000"/>
              <a:buFont typeface="Wingdings"/>
              <a:buChar char="§"/>
              <a:defRPr sz="1800" b="0" i="0" u="none" strike="noStrike" cap="none" baseline="0">
                <a:solidFill>
                  <a:schemeClr val="dk2"/>
                </a:solidFill>
                <a:latin typeface="Arial"/>
                <a:ea typeface="Arial"/>
                <a:cs typeface="Arial"/>
                <a:sym typeface="Arial"/>
              </a:defRPr>
            </a:lvl3pPr>
            <a:lvl4pPr marL="1600200" indent="-228600" algn="l" rtl="0">
              <a:spcBef>
                <a:spcPts val="360"/>
              </a:spcBef>
              <a:buClr>
                <a:schemeClr val="dk2"/>
              </a:buClr>
              <a:buSzPct val="166666"/>
              <a:buFont typeface="Arial"/>
              <a:buChar char="•"/>
              <a:defRPr sz="1800" b="0" i="0" u="none" strike="noStrike" cap="none" baseline="0">
                <a:solidFill>
                  <a:schemeClr val="dk2"/>
                </a:solidFill>
                <a:latin typeface="Arial"/>
                <a:ea typeface="Arial"/>
                <a:cs typeface="Arial"/>
                <a:sym typeface="Arial"/>
              </a:defRPr>
            </a:lvl4pPr>
            <a:lvl5pPr marL="2057400" indent="-228600" algn="l" rtl="0">
              <a:spcBef>
                <a:spcPts val="360"/>
              </a:spcBef>
              <a:buClr>
                <a:schemeClr val="dk2"/>
              </a:buClr>
              <a:buSzPct val="100000"/>
              <a:buFont typeface="Courier New"/>
              <a:buChar char="o"/>
              <a:defRPr sz="1800" b="0" i="0" u="none" strike="noStrike" cap="none" baseline="0">
                <a:solidFill>
                  <a:schemeClr val="dk2"/>
                </a:solidFill>
                <a:latin typeface="Arial"/>
                <a:ea typeface="Arial"/>
                <a:cs typeface="Arial"/>
                <a:sym typeface="Arial"/>
              </a:defRPr>
            </a:lvl5pPr>
            <a:lvl6pPr marL="2514600" indent="-228600" algn="l" rtl="0">
              <a:spcBef>
                <a:spcPts val="360"/>
              </a:spcBef>
              <a:buClr>
                <a:schemeClr val="dk2"/>
              </a:buClr>
              <a:buSzPct val="100000"/>
              <a:buFont typeface="Wingdings"/>
              <a:buChar char="§"/>
              <a:defRPr sz="1800" b="0" i="0" u="none" strike="noStrike" cap="none" baseline="0">
                <a:solidFill>
                  <a:schemeClr val="dk2"/>
                </a:solidFill>
                <a:latin typeface="Arial"/>
                <a:ea typeface="Arial"/>
                <a:cs typeface="Arial"/>
                <a:sym typeface="Arial"/>
              </a:defRPr>
            </a:lvl6pPr>
            <a:lvl7pPr marL="2971800" indent="-228600" algn="l" rtl="0">
              <a:spcBef>
                <a:spcPts val="360"/>
              </a:spcBef>
              <a:buClr>
                <a:schemeClr val="dk2"/>
              </a:buClr>
              <a:buSzPct val="166666"/>
              <a:buFont typeface="Arial"/>
              <a:buChar char="•"/>
              <a:defRPr sz="1800" b="0" i="0" u="none" strike="noStrike" cap="none" baseline="0">
                <a:solidFill>
                  <a:schemeClr val="dk2"/>
                </a:solidFill>
                <a:latin typeface="Arial"/>
                <a:ea typeface="Arial"/>
                <a:cs typeface="Arial"/>
                <a:sym typeface="Arial"/>
              </a:defRPr>
            </a:lvl7pPr>
            <a:lvl8pPr marL="3429000" indent="-228600" algn="l" rtl="0">
              <a:spcBef>
                <a:spcPts val="360"/>
              </a:spcBef>
              <a:buClr>
                <a:schemeClr val="dk2"/>
              </a:buClr>
              <a:buSzPct val="100000"/>
              <a:buFont typeface="Courier New"/>
              <a:buChar char="o"/>
              <a:defRPr sz="1800" b="0" i="0" u="none" strike="noStrike" cap="none" baseline="0">
                <a:solidFill>
                  <a:schemeClr val="dk2"/>
                </a:solidFill>
                <a:latin typeface="Arial"/>
                <a:ea typeface="Arial"/>
                <a:cs typeface="Arial"/>
                <a:sym typeface="Arial"/>
              </a:defRPr>
            </a:lvl8pPr>
            <a:lvl9pPr marL="3886200" indent="-228600" algn="l" rtl="0">
              <a:spcBef>
                <a:spcPts val="360"/>
              </a:spcBef>
              <a:buClr>
                <a:schemeClr val="dk2"/>
              </a:buClr>
              <a:buSzPct val="100000"/>
              <a:buFont typeface="Wingdings"/>
              <a:buChar char="§"/>
              <a:defRPr sz="1800" b="0" i="0" u="none" strike="noStrike" cap="none" baseline="0">
                <a:solidFill>
                  <a:schemeClr val="dk2"/>
                </a:solidFill>
                <a:latin typeface="Arial"/>
                <a:ea typeface="Arial"/>
                <a:cs typeface="Arial"/>
                <a:sym typeface="Arial"/>
              </a:defRPr>
            </a:lvl9pPr>
          </a:lstStyle>
          <a:p>
            <a:endParaRPr/>
          </a:p>
        </p:txBody>
      </p:sp>
      <p:grpSp>
        <p:nvGrpSpPr>
          <p:cNvPr id="33" name="Shape 33"/>
          <p:cNvGrpSpPr/>
          <p:nvPr/>
        </p:nvGrpSpPr>
        <p:grpSpPr>
          <a:xfrm rot="10800000">
            <a:off x="5734187" y="4047858"/>
            <a:ext cx="3409812" cy="2810236"/>
            <a:chOff x="0" y="1493"/>
            <a:chExt cx="3409812" cy="2810236"/>
          </a:xfrm>
        </p:grpSpPr>
        <p:cxnSp>
          <p:nvCxnSpPr>
            <p:cNvPr id="34" name="Shape 34"/>
            <p:cNvCxnSpPr/>
            <p:nvPr/>
          </p:nvCxnSpPr>
          <p:spPr>
            <a:xfrm>
              <a:off x="0" y="245542"/>
              <a:ext cx="3251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5" name="Shape 35"/>
            <p:cNvCxnSpPr/>
            <p:nvPr/>
          </p:nvCxnSpPr>
          <p:spPr>
            <a:xfrm rot="-5400000">
              <a:off x="-1212177" y="1407880"/>
              <a:ext cx="2806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6" name="Shape 36"/>
            <p:cNvCxnSpPr/>
            <p:nvPr/>
          </p:nvCxnSpPr>
          <p:spPr>
            <a:xfrm>
              <a:off x="0" y="474143"/>
              <a:ext cx="26669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7" name="Shape 37"/>
            <p:cNvCxnSpPr/>
            <p:nvPr/>
          </p:nvCxnSpPr>
          <p:spPr>
            <a:xfrm>
              <a:off x="0" y="702743"/>
              <a:ext cx="21675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8" name="Shape 38"/>
            <p:cNvCxnSpPr/>
            <p:nvPr/>
          </p:nvCxnSpPr>
          <p:spPr>
            <a:xfrm>
              <a:off x="0" y="931342"/>
              <a:ext cx="18626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9" name="Shape 39"/>
            <p:cNvCxnSpPr/>
            <p:nvPr/>
          </p:nvCxnSpPr>
          <p:spPr>
            <a:xfrm>
              <a:off x="0" y="1159942"/>
              <a:ext cx="1490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0" name="Shape 40"/>
            <p:cNvCxnSpPr/>
            <p:nvPr/>
          </p:nvCxnSpPr>
          <p:spPr>
            <a:xfrm>
              <a:off x="0" y="1388542"/>
              <a:ext cx="12191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1" name="Shape 41"/>
            <p:cNvCxnSpPr/>
            <p:nvPr/>
          </p:nvCxnSpPr>
          <p:spPr>
            <a:xfrm>
              <a:off x="0" y="1617142"/>
              <a:ext cx="990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2" name="Shape 42"/>
            <p:cNvCxnSpPr/>
            <p:nvPr/>
          </p:nvCxnSpPr>
          <p:spPr>
            <a:xfrm>
              <a:off x="0" y="1845742"/>
              <a:ext cx="745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3" name="Shape 43"/>
            <p:cNvCxnSpPr/>
            <p:nvPr/>
          </p:nvCxnSpPr>
          <p:spPr>
            <a:xfrm>
              <a:off x="0" y="2074342"/>
              <a:ext cx="5333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4" name="Shape 44"/>
            <p:cNvCxnSpPr/>
            <p:nvPr/>
          </p:nvCxnSpPr>
          <p:spPr>
            <a:xfrm>
              <a:off x="0" y="2302943"/>
              <a:ext cx="262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5" name="Shape 45"/>
            <p:cNvCxnSpPr/>
            <p:nvPr/>
          </p:nvCxnSpPr>
          <p:spPr>
            <a:xfrm rot="-5400000">
              <a:off x="-814261" y="1238115"/>
              <a:ext cx="24683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6" name="Shape 46"/>
            <p:cNvCxnSpPr/>
            <p:nvPr/>
          </p:nvCxnSpPr>
          <p:spPr>
            <a:xfrm rot="-5400000">
              <a:off x="-357712" y="1014527"/>
              <a:ext cx="2018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7" name="Shape 47"/>
            <p:cNvCxnSpPr/>
            <p:nvPr/>
          </p:nvCxnSpPr>
          <p:spPr>
            <a:xfrm rot="-5400000">
              <a:off x="-853" y="887576"/>
              <a:ext cx="17639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8" name="Shape 48"/>
            <p:cNvCxnSpPr/>
            <p:nvPr/>
          </p:nvCxnSpPr>
          <p:spPr>
            <a:xfrm rot="-5400000">
              <a:off x="326307" y="790194"/>
              <a:ext cx="15693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9" name="Shape 49"/>
            <p:cNvCxnSpPr/>
            <p:nvPr/>
          </p:nvCxnSpPr>
          <p:spPr>
            <a:xfrm rot="-5400000">
              <a:off x="636516" y="709726"/>
              <a:ext cx="14085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0" name="Shape 50"/>
            <p:cNvCxnSpPr/>
            <p:nvPr/>
          </p:nvCxnSpPr>
          <p:spPr>
            <a:xfrm rot="-5400000">
              <a:off x="972228" y="603961"/>
              <a:ext cx="11967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1" name="Shape 51"/>
            <p:cNvCxnSpPr/>
            <p:nvPr/>
          </p:nvCxnSpPr>
          <p:spPr>
            <a:xfrm rot="-5400000">
              <a:off x="1278236" y="527761"/>
              <a:ext cx="10443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2" name="Shape 52"/>
            <p:cNvCxnSpPr/>
            <p:nvPr/>
          </p:nvCxnSpPr>
          <p:spPr>
            <a:xfrm rot="-5400000">
              <a:off x="1590398" y="440776"/>
              <a:ext cx="879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3" name="Shape 53"/>
            <p:cNvCxnSpPr/>
            <p:nvPr/>
          </p:nvCxnSpPr>
          <p:spPr>
            <a:xfrm rot="-5400000">
              <a:off x="1883657" y="377227"/>
              <a:ext cx="7527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4" name="Shape 54"/>
            <p:cNvCxnSpPr/>
            <p:nvPr/>
          </p:nvCxnSpPr>
          <p:spPr>
            <a:xfrm rot="-5400000">
              <a:off x="2198066" y="292493"/>
              <a:ext cx="583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5" name="Shape 55"/>
            <p:cNvCxnSpPr/>
            <p:nvPr/>
          </p:nvCxnSpPr>
          <p:spPr>
            <a:xfrm rot="-5400000">
              <a:off x="2521027" y="199376"/>
              <a:ext cx="397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6" name="Shape 56"/>
            <p:cNvCxnSpPr/>
            <p:nvPr/>
          </p:nvCxnSpPr>
          <p:spPr>
            <a:xfrm rot="-5400000">
              <a:off x="2801688" y="148627"/>
              <a:ext cx="295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7" name="Shape 57"/>
            <p:cNvCxnSpPr/>
            <p:nvPr/>
          </p:nvCxnSpPr>
          <p:spPr>
            <a:xfrm rot="-5400000">
              <a:off x="3079242" y="102444"/>
              <a:ext cx="201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8" name="Shape 58"/>
            <p:cNvCxnSpPr/>
            <p:nvPr/>
          </p:nvCxnSpPr>
          <p:spPr>
            <a:xfrm rot="-5400000">
              <a:off x="3324762" y="85076"/>
              <a:ext cx="168600" cy="1500"/>
            </a:xfrm>
            <a:prstGeom prst="straightConnector1">
              <a:avLst/>
            </a:prstGeom>
            <a:noFill/>
            <a:ln w="12700" cap="flat">
              <a:solidFill>
                <a:srgbClr val="B7CCE4">
                  <a:alpha val="53725"/>
                </a:srgbClr>
              </a:solidFill>
              <a:prstDash val="solid"/>
              <a:round/>
              <a:headEnd type="none" w="med" len="med"/>
              <a:tailEnd type="none" w="med" len="med"/>
            </a:ln>
          </p:spPr>
        </p:cxnSp>
      </p:gr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Shape 89"/>
          <p:cNvSpPr txBox="1">
            <a:spLocks noGrp="1"/>
          </p:cNvSpPr>
          <p:nvPr>
            <p:ph type="ctrTitle"/>
          </p:nvPr>
        </p:nvSpPr>
        <p:spPr>
          <a:xfrm>
            <a:off x="390000" y="2266575"/>
            <a:ext cx="6696599" cy="1333799"/>
          </a:xfrm>
          <a:prstGeom prst="rect">
            <a:avLst/>
          </a:prstGeom>
        </p:spPr>
        <p:txBody>
          <a:bodyPr lIns="91425" tIns="91425" rIns="91425" bIns="91425" anchor="b" anchorCtr="0">
            <a:noAutofit/>
          </a:bodyPr>
          <a:lstStyle/>
          <a:p>
            <a:pPr lvl="0" rtl="0">
              <a:buNone/>
            </a:pPr>
            <a:r>
              <a:rPr lang="en"/>
              <a:t>A Revolution to Conserve	</a:t>
            </a:r>
          </a:p>
        </p:txBody>
      </p:sp>
      <p:sp>
        <p:nvSpPr>
          <p:cNvPr id="90" name="Shape 90"/>
          <p:cNvSpPr txBox="1">
            <a:spLocks noGrp="1"/>
          </p:cNvSpPr>
          <p:nvPr>
            <p:ph type="subTitle" idx="1"/>
          </p:nvPr>
        </p:nvSpPr>
        <p:spPr>
          <a:xfrm>
            <a:off x="685800" y="3600451"/>
            <a:ext cx="6400799" cy="900599"/>
          </a:xfrm>
          <a:prstGeom prst="rect">
            <a:avLst/>
          </a:prstGeom>
        </p:spPr>
        <p:txBody>
          <a:bodyPr lIns="91425" tIns="91425" rIns="91425" bIns="91425" anchor="t" anchorCtr="0">
            <a:noAutofit/>
          </a:bodyPr>
          <a:lstStyle/>
          <a:p>
            <a:pPr>
              <a:buNone/>
            </a:pPr>
            <a:r>
              <a:rPr lang="en"/>
              <a:t>By: Austin Selvig &amp; Camiron Schafer</a:t>
            </a:r>
          </a:p>
        </p:txBody>
      </p:sp>
    </p:spTree>
  </p:cSld>
  <p:clrMapOvr>
    <a:masterClrMapping/>
  </p:clrMapOvr>
  <p:transition spd="slow">
    <p:cut/>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42"/>
        <p:cNvGrpSpPr/>
        <p:nvPr/>
      </p:nvGrpSpPr>
      <p:grpSpPr>
        <a:xfrm>
          <a:off x="0" y="0"/>
          <a:ext cx="0" cy="0"/>
          <a:chOff x="0" y="0"/>
          <a:chExt cx="0" cy="0"/>
        </a:xfrm>
      </p:grpSpPr>
      <p:sp>
        <p:nvSpPr>
          <p:cNvPr id="143" name="Shape 143"/>
          <p:cNvSpPr txBox="1">
            <a:spLocks noGrp="1"/>
          </p:cNvSpPr>
          <p:nvPr>
            <p:ph type="title"/>
          </p:nvPr>
        </p:nvSpPr>
        <p:spPr>
          <a:xfrm>
            <a:off x="457200" y="134801"/>
            <a:ext cx="7315499" cy="1351799"/>
          </a:xfrm>
          <a:prstGeom prst="rect">
            <a:avLst/>
          </a:prstGeom>
        </p:spPr>
        <p:txBody>
          <a:bodyPr lIns="91425" tIns="91425" rIns="91425" bIns="91425" anchor="b" anchorCtr="0">
            <a:noAutofit/>
          </a:bodyPr>
          <a:lstStyle/>
          <a:p>
            <a:pPr>
              <a:buNone/>
            </a:pPr>
            <a:r>
              <a:rPr lang="en"/>
              <a:t>Conclusion</a:t>
            </a:r>
          </a:p>
        </p:txBody>
      </p:sp>
      <p:sp>
        <p:nvSpPr>
          <p:cNvPr id="144" name="Shape 144"/>
          <p:cNvSpPr txBox="1">
            <a:spLocks noGrp="1"/>
          </p:cNvSpPr>
          <p:nvPr>
            <p:ph type="body" idx="1"/>
          </p:nvPr>
        </p:nvSpPr>
        <p:spPr>
          <a:xfrm>
            <a:off x="457200" y="1704688"/>
            <a:ext cx="8229600" cy="4840199"/>
          </a:xfrm>
          <a:prstGeom prst="rect">
            <a:avLst/>
          </a:prstGeom>
        </p:spPr>
        <p:txBody>
          <a:bodyPr lIns="91425" tIns="91425" rIns="91425" bIns="91425" anchor="t" anchorCtr="0">
            <a:noAutofit/>
          </a:bodyPr>
          <a:lstStyle/>
          <a:p>
            <a:pPr marL="457200" lvl="0" indent="-342900" rtl="0">
              <a:buClr>
                <a:schemeClr val="dk2"/>
              </a:buClr>
              <a:buSzPct val="100000"/>
              <a:buFont typeface="Arial"/>
              <a:buChar char="●"/>
            </a:pPr>
            <a:r>
              <a:rPr lang="en"/>
              <a:t>Influence on my opinion: Find the topic of the American Revolution more interesting.  Learned that it was more than just a big war that ended with the signing of the Declaration of Independence.  </a:t>
            </a:r>
          </a:p>
          <a:p>
            <a:endParaRPr lang="en"/>
          </a:p>
          <a:p>
            <a:pPr marL="457200" lvl="0" indent="-342900">
              <a:buClr>
                <a:schemeClr val="dk2"/>
              </a:buClr>
              <a:buSzPct val="100000"/>
              <a:buFont typeface="Arial"/>
              <a:buChar char="●"/>
            </a:pPr>
            <a:r>
              <a:rPr lang="en"/>
              <a:t>Would I recommend it as scholarship?  Yes, better than your stereotypical textbook.  From a human’s standpoint, yet with a lot of evidence to support topics and to provide more in depth information and background so the reader is able to understand the topics Rossiter discusses.</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457200" y="134801"/>
            <a:ext cx="7315499" cy="1351799"/>
          </a:xfrm>
          <a:prstGeom prst="rect">
            <a:avLst/>
          </a:prstGeom>
        </p:spPr>
        <p:txBody>
          <a:bodyPr lIns="91425" tIns="91425" rIns="91425" bIns="91425" anchor="b" anchorCtr="0">
            <a:noAutofit/>
          </a:bodyPr>
          <a:lstStyle/>
          <a:p>
            <a:pPr>
              <a:buNone/>
            </a:pPr>
            <a:r>
              <a:rPr lang="en"/>
              <a:t>Concepts</a:t>
            </a:r>
          </a:p>
        </p:txBody>
      </p:sp>
      <p:sp>
        <p:nvSpPr>
          <p:cNvPr id="96" name="Shape 96"/>
          <p:cNvSpPr txBox="1">
            <a:spLocks noGrp="1"/>
          </p:cNvSpPr>
          <p:nvPr>
            <p:ph type="body" idx="1"/>
          </p:nvPr>
        </p:nvSpPr>
        <p:spPr>
          <a:xfrm>
            <a:off x="457200" y="1704688"/>
            <a:ext cx="8229600" cy="4840199"/>
          </a:xfrm>
          <a:prstGeom prst="rect">
            <a:avLst/>
          </a:prstGeom>
        </p:spPr>
        <p:txBody>
          <a:bodyPr lIns="91425" tIns="91425" rIns="91425" bIns="91425" anchor="t" anchorCtr="0">
            <a:noAutofit/>
          </a:bodyPr>
          <a:lstStyle/>
          <a:p>
            <a:pPr lvl="0" rtl="0">
              <a:buNone/>
            </a:pPr>
            <a:r>
              <a:rPr lang="en"/>
              <a:t> - Plainly laid out factors that lead to the Revolution</a:t>
            </a:r>
          </a:p>
          <a:p>
            <a:endParaRPr lang="en"/>
          </a:p>
          <a:p>
            <a:pPr marL="0" lvl="0" indent="0" rtl="0">
              <a:buNone/>
            </a:pPr>
            <a:r>
              <a:rPr lang="en"/>
              <a:t>- a series of factors led to the American Revolution</a:t>
            </a:r>
          </a:p>
          <a:p>
            <a:endParaRPr lang="en"/>
          </a:p>
          <a:p>
            <a:pPr marL="0" lvl="0" indent="0" rtl="0">
              <a:buNone/>
            </a:pPr>
            <a:r>
              <a:rPr lang="en"/>
              <a:t>- The frontier environment- The frontier environment made many English institutions irrelevant to the needs of colonists and were adapted to suit their needs, a large example is the adaptation of self-government</a:t>
            </a:r>
          </a:p>
          <a:p>
            <a:endParaRPr lang="en"/>
          </a:p>
          <a:p>
            <a:pPr marL="0" lvl="0" indent="0" rtl="0">
              <a:buNone/>
            </a:pPr>
            <a:r>
              <a:rPr lang="en"/>
              <a:t>- Conflicting interests- The English looked to their colonies as an economical advantage; the colonies, however, saw imperial policy as stifling of their own self government</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00"/>
        <p:cNvGrpSpPr/>
        <p:nvPr/>
      </p:nvGrpSpPr>
      <p:grpSpPr>
        <a:xfrm>
          <a:off x="0" y="0"/>
          <a:ext cx="0" cy="0"/>
          <a:chOff x="0" y="0"/>
          <a:chExt cx="0" cy="0"/>
        </a:xfrm>
      </p:grpSpPr>
      <p:sp>
        <p:nvSpPr>
          <p:cNvPr id="101" name="Shape 101"/>
          <p:cNvSpPr txBox="1">
            <a:spLocks noGrp="1"/>
          </p:cNvSpPr>
          <p:nvPr>
            <p:ph type="title"/>
          </p:nvPr>
        </p:nvSpPr>
        <p:spPr>
          <a:xfrm>
            <a:off x="457200" y="134801"/>
            <a:ext cx="7315499" cy="1351799"/>
          </a:xfrm>
          <a:prstGeom prst="rect">
            <a:avLst/>
          </a:prstGeom>
        </p:spPr>
        <p:txBody>
          <a:bodyPr lIns="91425" tIns="91425" rIns="91425" bIns="91425" anchor="b" anchorCtr="0">
            <a:noAutofit/>
          </a:bodyPr>
          <a:lstStyle/>
          <a:p>
            <a:pPr>
              <a:buNone/>
            </a:pPr>
            <a:r>
              <a:rPr lang="en"/>
              <a:t>Concepts (cont.)</a:t>
            </a:r>
          </a:p>
        </p:txBody>
      </p:sp>
      <p:sp>
        <p:nvSpPr>
          <p:cNvPr id="102" name="Shape 102"/>
          <p:cNvSpPr txBox="1">
            <a:spLocks noGrp="1"/>
          </p:cNvSpPr>
          <p:nvPr>
            <p:ph type="body" idx="1"/>
          </p:nvPr>
        </p:nvSpPr>
        <p:spPr>
          <a:xfrm>
            <a:off x="457200" y="1704688"/>
            <a:ext cx="8229600" cy="4840199"/>
          </a:xfrm>
          <a:prstGeom prst="rect">
            <a:avLst/>
          </a:prstGeom>
        </p:spPr>
        <p:txBody>
          <a:bodyPr lIns="91425" tIns="91425" rIns="91425" bIns="91425" anchor="t" anchorCtr="0">
            <a:noAutofit/>
          </a:bodyPr>
          <a:lstStyle/>
          <a:p>
            <a:pPr lvl="0" rtl="0">
              <a:buNone/>
            </a:pPr>
            <a:r>
              <a:rPr lang="en"/>
              <a:t>- Geography- The distance alone diluted English policy and execution as well as colonial protest</a:t>
            </a:r>
          </a:p>
          <a:p>
            <a:endParaRPr lang="en"/>
          </a:p>
          <a:p>
            <a:pPr lvl="0" rtl="0">
              <a:buNone/>
            </a:pPr>
            <a:r>
              <a:rPr lang="en"/>
              <a:t>- Immigration- an increasing percent of population that was not loyal to the British Crown, immigration increased diversity and an influx of ideals and opinions, further creating a need for more democracy</a:t>
            </a:r>
          </a:p>
          <a:p>
            <a:endParaRPr lang="en"/>
          </a:p>
          <a:p>
            <a:pPr lvl="0" rtl="0">
              <a:buClr>
                <a:srgbClr val="000000"/>
              </a:buClr>
              <a:buSzPct val="61111"/>
              <a:buFont typeface="Arial"/>
              <a:buNone/>
            </a:pPr>
            <a:r>
              <a:rPr lang="en"/>
              <a:t>- Natural rights- the colonists believed that being English citizens granted them rights which they believe to be jeopardized by the English Government</a:t>
            </a:r>
          </a:p>
          <a:p>
            <a:endParaRPr lang="en"/>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06"/>
        <p:cNvGrpSpPr/>
        <p:nvPr/>
      </p:nvGrpSpPr>
      <p:grpSpPr>
        <a:xfrm>
          <a:off x="0" y="0"/>
          <a:ext cx="0" cy="0"/>
          <a:chOff x="0" y="0"/>
          <a:chExt cx="0" cy="0"/>
        </a:xfrm>
      </p:grpSpPr>
      <p:sp>
        <p:nvSpPr>
          <p:cNvPr id="107" name="Shape 107"/>
          <p:cNvSpPr txBox="1">
            <a:spLocks noGrp="1"/>
          </p:cNvSpPr>
          <p:nvPr>
            <p:ph type="title"/>
          </p:nvPr>
        </p:nvSpPr>
        <p:spPr>
          <a:xfrm>
            <a:off x="457200" y="134801"/>
            <a:ext cx="7315499" cy="1351799"/>
          </a:xfrm>
          <a:prstGeom prst="rect">
            <a:avLst/>
          </a:prstGeom>
        </p:spPr>
        <p:txBody>
          <a:bodyPr lIns="91425" tIns="91425" rIns="91425" bIns="91425" anchor="b" anchorCtr="0">
            <a:noAutofit/>
          </a:bodyPr>
          <a:lstStyle/>
          <a:p>
            <a:pPr>
              <a:buNone/>
            </a:pPr>
            <a:r>
              <a:rPr lang="en"/>
              <a:t>Importance</a:t>
            </a:r>
          </a:p>
        </p:txBody>
      </p:sp>
      <p:sp>
        <p:nvSpPr>
          <p:cNvPr id="108" name="Shape 108"/>
          <p:cNvSpPr txBox="1">
            <a:spLocks noGrp="1"/>
          </p:cNvSpPr>
          <p:nvPr>
            <p:ph type="body" idx="1"/>
          </p:nvPr>
        </p:nvSpPr>
        <p:spPr>
          <a:xfrm>
            <a:off x="457200" y="1704688"/>
            <a:ext cx="8229600" cy="4840199"/>
          </a:xfrm>
          <a:prstGeom prst="rect">
            <a:avLst/>
          </a:prstGeom>
        </p:spPr>
        <p:txBody>
          <a:bodyPr lIns="91425" tIns="91425" rIns="91425" bIns="91425" anchor="t" anchorCtr="0">
            <a:noAutofit/>
          </a:bodyPr>
          <a:lstStyle/>
          <a:p>
            <a:pPr lvl="0" rtl="0">
              <a:buNone/>
            </a:pPr>
            <a:r>
              <a:rPr lang="en"/>
              <a:t>The main question answered in the text, what factors causes the desire to rebel, is very important as it discusses how many of the factors that caused the revolution shaped the mindset of the American people</a:t>
            </a:r>
          </a:p>
          <a:p>
            <a:endParaRPr lang="en"/>
          </a:p>
          <a:p>
            <a:pPr>
              <a:buNone/>
            </a:pPr>
            <a:r>
              <a:rPr lang="en"/>
              <a:t>The analysis of these factors is important because they have a direct correlation to the American Revolution and the mindset of the colonists at that period of history</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3" name="Shape 113"/>
          <p:cNvSpPr txBox="1">
            <a:spLocks noGrp="1"/>
          </p:cNvSpPr>
          <p:nvPr>
            <p:ph type="title"/>
          </p:nvPr>
        </p:nvSpPr>
        <p:spPr>
          <a:xfrm>
            <a:off x="457200" y="134801"/>
            <a:ext cx="7315499" cy="1351799"/>
          </a:xfrm>
          <a:prstGeom prst="rect">
            <a:avLst/>
          </a:prstGeom>
        </p:spPr>
        <p:txBody>
          <a:bodyPr lIns="91425" tIns="91425" rIns="91425" bIns="91425" anchor="b" anchorCtr="0">
            <a:noAutofit/>
          </a:bodyPr>
          <a:lstStyle/>
          <a:p>
            <a:pPr>
              <a:buNone/>
            </a:pPr>
            <a:r>
              <a:rPr lang="en"/>
              <a:t>Format</a:t>
            </a:r>
          </a:p>
        </p:txBody>
      </p:sp>
      <p:sp>
        <p:nvSpPr>
          <p:cNvPr id="114" name="Shape 114"/>
          <p:cNvSpPr txBox="1">
            <a:spLocks noGrp="1"/>
          </p:cNvSpPr>
          <p:nvPr>
            <p:ph type="body" idx="1"/>
          </p:nvPr>
        </p:nvSpPr>
        <p:spPr>
          <a:xfrm>
            <a:off x="457200" y="1704688"/>
            <a:ext cx="8229600" cy="4840199"/>
          </a:xfrm>
          <a:prstGeom prst="rect">
            <a:avLst/>
          </a:prstGeom>
        </p:spPr>
        <p:txBody>
          <a:bodyPr lIns="91425" tIns="91425" rIns="91425" bIns="91425" anchor="t" anchorCtr="0">
            <a:noAutofit/>
          </a:bodyPr>
          <a:lstStyle/>
          <a:p>
            <a:pPr lvl="0" rtl="0">
              <a:buNone/>
            </a:pPr>
            <a:r>
              <a:rPr lang="en"/>
              <a:t>- Rossiter did not write chronologically, instead he organized his writing by each factor of his main concept.</a:t>
            </a:r>
          </a:p>
          <a:p>
            <a:endParaRPr lang="en"/>
          </a:p>
          <a:p>
            <a:pPr lvl="0" rtl="0">
              <a:buNone/>
            </a:pPr>
            <a:r>
              <a:rPr lang="en"/>
              <a:t>-Rossiter introduces the Revolution and discusses the feud between George III and the colonists.  He then asks the question of what led to the desire to rebel. He follows up by providing responses to this question from John Adams, Edmund Burke, and Alex de Tocqueville, then, he supports these three and provides his own responses to the question. He concludes his writing by recapping his main points.</a:t>
            </a:r>
          </a:p>
          <a:p>
            <a:pPr lvl="0" rtl="0">
              <a:buNone/>
            </a:pPr>
            <a:r>
              <a:rPr lang="en"/>
              <a:t>  </a:t>
            </a:r>
          </a:p>
          <a:p>
            <a:pPr>
              <a:buNone/>
            </a:pPr>
            <a:r>
              <a:rPr lang="en"/>
              <a:t>- The format of the text works very well as it allows emphasis on each topic individually</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18"/>
        <p:cNvGrpSpPr/>
        <p:nvPr/>
      </p:nvGrpSpPr>
      <p:grpSpPr>
        <a:xfrm>
          <a:off x="0" y="0"/>
          <a:ext cx="0" cy="0"/>
          <a:chOff x="0" y="0"/>
          <a:chExt cx="0" cy="0"/>
        </a:xfrm>
      </p:grpSpPr>
      <p:sp>
        <p:nvSpPr>
          <p:cNvPr id="119" name="Shape 119"/>
          <p:cNvSpPr txBox="1">
            <a:spLocks noGrp="1"/>
          </p:cNvSpPr>
          <p:nvPr>
            <p:ph type="title"/>
          </p:nvPr>
        </p:nvSpPr>
        <p:spPr>
          <a:xfrm>
            <a:off x="457200" y="134801"/>
            <a:ext cx="7315499" cy="1351799"/>
          </a:xfrm>
          <a:prstGeom prst="rect">
            <a:avLst/>
          </a:prstGeom>
        </p:spPr>
        <p:txBody>
          <a:bodyPr lIns="91425" tIns="91425" rIns="91425" bIns="91425" anchor="b" anchorCtr="0">
            <a:noAutofit/>
          </a:bodyPr>
          <a:lstStyle/>
          <a:p>
            <a:pPr>
              <a:buNone/>
            </a:pPr>
            <a:r>
              <a:rPr lang="en"/>
              <a:t>Attention Grabbers</a:t>
            </a:r>
          </a:p>
        </p:txBody>
      </p:sp>
      <p:sp>
        <p:nvSpPr>
          <p:cNvPr id="120" name="Shape 120"/>
          <p:cNvSpPr txBox="1">
            <a:spLocks noGrp="1"/>
          </p:cNvSpPr>
          <p:nvPr>
            <p:ph type="body" idx="1"/>
          </p:nvPr>
        </p:nvSpPr>
        <p:spPr>
          <a:xfrm>
            <a:off x="457200" y="1704688"/>
            <a:ext cx="8229600" cy="4840199"/>
          </a:xfrm>
          <a:prstGeom prst="rect">
            <a:avLst/>
          </a:prstGeom>
        </p:spPr>
        <p:txBody>
          <a:bodyPr lIns="91425" tIns="91425" rIns="91425" bIns="91425" anchor="t" anchorCtr="0">
            <a:noAutofit/>
          </a:bodyPr>
          <a:lstStyle/>
          <a:p>
            <a:pPr marL="457200" lvl="0" indent="-342900" rtl="0">
              <a:buClr>
                <a:schemeClr val="dk2"/>
              </a:buClr>
              <a:buSzPct val="100000"/>
              <a:buFont typeface="Arial"/>
              <a:buChar char="●"/>
            </a:pPr>
            <a:r>
              <a:rPr lang="en"/>
              <a:t>Interesting quotes:</a:t>
            </a:r>
          </a:p>
          <a:p>
            <a:pPr marL="914400" lvl="1" indent="-342900" rtl="0">
              <a:buClr>
                <a:schemeClr val="dk2"/>
              </a:buClr>
              <a:buSzPct val="100000"/>
              <a:buFont typeface="Arial"/>
              <a:buChar char="○"/>
            </a:pPr>
            <a:r>
              <a:rPr lang="en"/>
              <a:t>About Rossiter’s support of Adams, Burke, and Tocqueville: “My purpose… is to provide an extended commentary in support of Adams, Burke, and Tocqueville, not that this glorious threesome needs support from anyone.  I accept with practically no reservations the notion that the American Revolution was wholly different in character and purpose from the French, Russian, and almost all other revolutions, and I ascribe this difference largely to the plain truth that the Americans had no need and thus no intention to “make the world over.””</a:t>
            </a:r>
          </a:p>
          <a:p>
            <a:pPr marL="914400" lvl="1" indent="-342900" rtl="0">
              <a:buClr>
                <a:schemeClr val="dk2"/>
              </a:buClr>
              <a:buSzPct val="100000"/>
              <a:buFont typeface="Arial"/>
              <a:buChar char="○"/>
            </a:pPr>
            <a:r>
              <a:rPr lang="en"/>
              <a:t>Burke’s description of the sharp conflict between colonist and Britain: “The temper and character which prevail in our colonies are, I am afraid, unalterable by any human act.  We cannot, I fear, falsify the pedigree of this fierce people, and persuade them that they are not sprung from a nation in whose veins the blood of freedom circulates.  The language in which you tell them this tale would detect the imposition; your speech would betray you…”</a:t>
            </a: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24"/>
        <p:cNvGrpSpPr/>
        <p:nvPr/>
      </p:nvGrpSpPr>
      <p:grpSpPr>
        <a:xfrm>
          <a:off x="0" y="0"/>
          <a:ext cx="0" cy="0"/>
          <a:chOff x="0" y="0"/>
          <a:chExt cx="0" cy="0"/>
        </a:xfrm>
      </p:grpSpPr>
      <p:sp>
        <p:nvSpPr>
          <p:cNvPr id="125" name="Shape 125"/>
          <p:cNvSpPr txBox="1">
            <a:spLocks noGrp="1"/>
          </p:cNvSpPr>
          <p:nvPr>
            <p:ph type="title"/>
          </p:nvPr>
        </p:nvSpPr>
        <p:spPr>
          <a:xfrm>
            <a:off x="179175" y="134800"/>
            <a:ext cx="7902600" cy="1351799"/>
          </a:xfrm>
          <a:prstGeom prst="rect">
            <a:avLst/>
          </a:prstGeom>
        </p:spPr>
        <p:txBody>
          <a:bodyPr lIns="91425" tIns="91425" rIns="91425" bIns="91425" anchor="b" anchorCtr="0">
            <a:noAutofit/>
          </a:bodyPr>
          <a:lstStyle/>
          <a:p>
            <a:pPr>
              <a:buNone/>
            </a:pPr>
            <a:r>
              <a:rPr lang="en"/>
              <a:t>Attention Grabbers(continued)</a:t>
            </a:r>
          </a:p>
        </p:txBody>
      </p:sp>
      <p:sp>
        <p:nvSpPr>
          <p:cNvPr id="126" name="Shape 126"/>
          <p:cNvSpPr txBox="1">
            <a:spLocks noGrp="1"/>
          </p:cNvSpPr>
          <p:nvPr>
            <p:ph type="body" idx="1"/>
          </p:nvPr>
        </p:nvSpPr>
        <p:spPr>
          <a:xfrm>
            <a:off x="457200" y="1704688"/>
            <a:ext cx="8229600" cy="4840199"/>
          </a:xfrm>
          <a:prstGeom prst="rect">
            <a:avLst/>
          </a:prstGeom>
        </p:spPr>
        <p:txBody>
          <a:bodyPr lIns="91425" tIns="91425" rIns="91425" bIns="91425" anchor="t" anchorCtr="0">
            <a:noAutofit/>
          </a:bodyPr>
          <a:lstStyle/>
          <a:p>
            <a:pPr marL="457200" lvl="0" indent="-342900" rtl="0">
              <a:buClr>
                <a:schemeClr val="dk2"/>
              </a:buClr>
              <a:buSzPct val="100000"/>
              <a:buFont typeface="Arial"/>
              <a:buChar char="●"/>
            </a:pPr>
            <a:r>
              <a:rPr lang="en"/>
              <a:t>England felt the only people who needed to emigrate were convicts and the poor.</a:t>
            </a:r>
          </a:p>
          <a:p>
            <a:pPr marL="914400" lvl="1" indent="-342900" rtl="0">
              <a:buClr>
                <a:schemeClr val="dk2"/>
              </a:buClr>
              <a:buSzPct val="100000"/>
              <a:buFont typeface="Arial"/>
              <a:buChar char="○"/>
            </a:pPr>
            <a:r>
              <a:rPr lang="en"/>
              <a:t>~30,000-40,000 convicts were shipped to the colonies from England during the 18th century.</a:t>
            </a:r>
          </a:p>
          <a:p>
            <a:pPr marL="457200" lvl="0" indent="-342900" rtl="0">
              <a:buClr>
                <a:schemeClr val="dk2"/>
              </a:buClr>
              <a:buSzPct val="100000"/>
              <a:buFont typeface="Arial"/>
              <a:buChar char="●"/>
            </a:pPr>
            <a:r>
              <a:rPr lang="en"/>
              <a:t>America was a melting pot.</a:t>
            </a:r>
          </a:p>
          <a:p>
            <a:pPr marL="914400" lvl="1" indent="-342900" rtl="0">
              <a:buClr>
                <a:schemeClr val="dk2"/>
              </a:buClr>
              <a:buSzPct val="100000"/>
              <a:buFont typeface="Arial"/>
              <a:buChar char="○"/>
            </a:pPr>
            <a:r>
              <a:rPr lang="en"/>
              <a:t>English: 65-70%</a:t>
            </a:r>
          </a:p>
          <a:p>
            <a:pPr marL="914400" lvl="1" indent="-342900" rtl="0">
              <a:buClr>
                <a:schemeClr val="dk2"/>
              </a:buClr>
              <a:buSzPct val="100000"/>
              <a:buFont typeface="Arial"/>
              <a:buChar char="○"/>
            </a:pPr>
            <a:r>
              <a:rPr lang="en"/>
              <a:t>Scots and Scotch Irish: 12-15%</a:t>
            </a:r>
          </a:p>
          <a:p>
            <a:pPr marL="914400" lvl="1" indent="-342900" rtl="0">
              <a:buClr>
                <a:schemeClr val="dk2"/>
              </a:buClr>
              <a:buSzPct val="100000"/>
              <a:buFont typeface="Arial"/>
              <a:buChar char="○"/>
            </a:pPr>
            <a:r>
              <a:rPr lang="en"/>
              <a:t>Germans: 6-9%</a:t>
            </a:r>
          </a:p>
          <a:p>
            <a:pPr marL="914400" lvl="1" indent="-342900" rtl="0">
              <a:buClr>
                <a:schemeClr val="dk2"/>
              </a:buClr>
              <a:buSzPct val="100000"/>
              <a:buFont typeface="Arial"/>
              <a:buChar char="○"/>
            </a:pPr>
            <a:r>
              <a:rPr lang="en"/>
              <a:t>Irish: 3-5%</a:t>
            </a:r>
          </a:p>
          <a:p>
            <a:pPr marL="914400" lvl="1" indent="-342900" rtl="0">
              <a:buClr>
                <a:schemeClr val="dk2"/>
              </a:buClr>
              <a:buSzPct val="100000"/>
              <a:buFont typeface="Arial"/>
              <a:buChar char="○"/>
            </a:pPr>
            <a:r>
              <a:rPr lang="en"/>
              <a:t>Dutch: 3%</a:t>
            </a:r>
          </a:p>
          <a:p>
            <a:pPr marL="914400" lvl="1" indent="-342900" rtl="0">
              <a:buClr>
                <a:schemeClr val="dk2"/>
              </a:buClr>
              <a:buSzPct val="100000"/>
              <a:buFont typeface="Arial"/>
              <a:buChar char="○"/>
            </a:pPr>
            <a:r>
              <a:rPr lang="en"/>
              <a:t>Other: 3-5%</a:t>
            </a:r>
          </a:p>
          <a:p>
            <a:pPr marL="914400" lvl="1" indent="-342900" rtl="0">
              <a:buClr>
                <a:schemeClr val="dk2"/>
              </a:buClr>
              <a:buSzPct val="100000"/>
              <a:buFont typeface="Arial"/>
              <a:buChar char="○"/>
            </a:pPr>
            <a:r>
              <a:rPr lang="en"/>
              <a:t>Out of total population of 1,850,000 about 400,000 were Negroes and mulattoes.</a:t>
            </a:r>
          </a:p>
          <a:p>
            <a:pPr marL="457200" lvl="0" indent="-342900" rtl="0">
              <a:buClr>
                <a:schemeClr val="dk2"/>
              </a:buClr>
              <a:buSzPct val="100000"/>
              <a:buFont typeface="Arial"/>
              <a:buChar char="●"/>
            </a:pPr>
            <a:r>
              <a:rPr lang="en"/>
              <a:t>The more trouble America got into, the more appeal it had to outsiders.</a:t>
            </a:r>
          </a:p>
          <a:p>
            <a:pPr marL="914400" lvl="1" indent="-342900">
              <a:buClr>
                <a:schemeClr val="dk2"/>
              </a:buClr>
              <a:buSzPct val="100000"/>
              <a:buFont typeface="Arial"/>
              <a:buChar char="○"/>
            </a:pPr>
            <a:r>
              <a:rPr lang="en"/>
              <a:t>Population increase from 1,850,000 to 2,500,000 in 1775.</a:t>
            </a:r>
          </a:p>
        </p:txBody>
      </p:sp>
    </p:spTree>
  </p:cSld>
  <p:clrMapOvr>
    <a:masterClrMapping/>
  </p:clrMapOvr>
  <p:transition spd="slow">
    <p:cut/>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30"/>
        <p:cNvGrpSpPr/>
        <p:nvPr/>
      </p:nvGrpSpPr>
      <p:grpSpPr>
        <a:xfrm>
          <a:off x="0" y="0"/>
          <a:ext cx="0" cy="0"/>
          <a:chOff x="0" y="0"/>
          <a:chExt cx="0" cy="0"/>
        </a:xfrm>
      </p:grpSpPr>
      <p:sp>
        <p:nvSpPr>
          <p:cNvPr id="131" name="Shape 131"/>
          <p:cNvSpPr txBox="1">
            <a:spLocks noGrp="1"/>
          </p:cNvSpPr>
          <p:nvPr>
            <p:ph type="title"/>
          </p:nvPr>
        </p:nvSpPr>
        <p:spPr>
          <a:xfrm>
            <a:off x="457200" y="134801"/>
            <a:ext cx="7315499" cy="1351799"/>
          </a:xfrm>
          <a:prstGeom prst="rect">
            <a:avLst/>
          </a:prstGeom>
        </p:spPr>
        <p:txBody>
          <a:bodyPr lIns="91425" tIns="91425" rIns="91425" bIns="91425" anchor="b" anchorCtr="0">
            <a:noAutofit/>
          </a:bodyPr>
          <a:lstStyle/>
          <a:p>
            <a:pPr>
              <a:buNone/>
            </a:pPr>
            <a:r>
              <a:rPr lang="en"/>
              <a:t>Evaluation of the Author</a:t>
            </a:r>
          </a:p>
        </p:txBody>
      </p:sp>
      <p:sp>
        <p:nvSpPr>
          <p:cNvPr id="132" name="Shape 132"/>
          <p:cNvSpPr txBox="1">
            <a:spLocks noGrp="1"/>
          </p:cNvSpPr>
          <p:nvPr>
            <p:ph type="body" idx="1"/>
          </p:nvPr>
        </p:nvSpPr>
        <p:spPr>
          <a:xfrm>
            <a:off x="457200" y="1704688"/>
            <a:ext cx="8229600" cy="4840199"/>
          </a:xfrm>
          <a:prstGeom prst="rect">
            <a:avLst/>
          </a:prstGeom>
        </p:spPr>
        <p:txBody>
          <a:bodyPr lIns="91425" tIns="91425" rIns="91425" bIns="91425" anchor="t" anchorCtr="0">
            <a:noAutofit/>
          </a:bodyPr>
          <a:lstStyle/>
          <a:p>
            <a:pPr lvl="0" rtl="0">
              <a:buNone/>
            </a:pPr>
            <a:r>
              <a:rPr lang="en"/>
              <a:t>Background</a:t>
            </a:r>
          </a:p>
          <a:p>
            <a:pPr lvl="0" rtl="0">
              <a:buNone/>
            </a:pPr>
            <a:r>
              <a:rPr lang="en"/>
              <a:t>	Graduated from Cornell in 1939 and earned his Ph.D from Princeton University</a:t>
            </a:r>
          </a:p>
          <a:p>
            <a:pPr lvl="0" indent="457200" rtl="0">
              <a:buNone/>
            </a:pPr>
            <a:r>
              <a:rPr lang="en"/>
              <a:t>Was a member of the U.S. Navy Reserve and rose to the rank of lieutenant as a gunnery officer on the USS Alabama, served three years </a:t>
            </a:r>
          </a:p>
          <a:p>
            <a:pPr lvl="0" rtl="0">
              <a:buNone/>
            </a:pPr>
            <a:r>
              <a:rPr lang="en"/>
              <a:t>Credentials</a:t>
            </a:r>
          </a:p>
          <a:p>
            <a:pPr lvl="0" rtl="0">
              <a:buNone/>
            </a:pPr>
            <a:r>
              <a:rPr lang="en"/>
              <a:t>	taught at Cornell University from 1947 to 1970; he rose from instructor to full professor in eight years</a:t>
            </a:r>
          </a:p>
          <a:p>
            <a:pPr lvl="0" rtl="0">
              <a:buNone/>
            </a:pPr>
            <a:r>
              <a:rPr lang="en"/>
              <a:t>	Served as chair of the Government Department in Cornell  from 1956 to 1969</a:t>
            </a:r>
          </a:p>
          <a:p>
            <a:pPr lvl="0" rtl="0">
              <a:buNone/>
            </a:pPr>
            <a:r>
              <a:rPr lang="en"/>
              <a:t>	Pitt Professor of American History and institutions from 1960 to 1961</a:t>
            </a:r>
          </a:p>
          <a:p>
            <a:pPr>
              <a:buNone/>
            </a:pPr>
            <a:r>
              <a:rPr lang="en"/>
              <a:t>Biases</a:t>
            </a:r>
          </a:p>
        </p:txBody>
      </p:sp>
    </p:spTree>
  </p:cSld>
  <p:clrMapOvr>
    <a:masterClrMapping/>
  </p:clrMapOvr>
  <p:transition spd="slow">
    <p:cut/>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36"/>
        <p:cNvGrpSpPr/>
        <p:nvPr/>
      </p:nvGrpSpPr>
      <p:grpSpPr>
        <a:xfrm>
          <a:off x="0" y="0"/>
          <a:ext cx="0" cy="0"/>
          <a:chOff x="0" y="0"/>
          <a:chExt cx="0" cy="0"/>
        </a:xfrm>
      </p:grpSpPr>
      <p:sp>
        <p:nvSpPr>
          <p:cNvPr id="137" name="Shape 137"/>
          <p:cNvSpPr txBox="1">
            <a:spLocks noGrp="1"/>
          </p:cNvSpPr>
          <p:nvPr>
            <p:ph type="title"/>
          </p:nvPr>
        </p:nvSpPr>
        <p:spPr>
          <a:xfrm>
            <a:off x="457200" y="134801"/>
            <a:ext cx="7315499" cy="1351799"/>
          </a:xfrm>
          <a:prstGeom prst="rect">
            <a:avLst/>
          </a:prstGeom>
        </p:spPr>
        <p:txBody>
          <a:bodyPr lIns="91425" tIns="91425" rIns="91425" bIns="91425" anchor="b" anchorCtr="0">
            <a:noAutofit/>
          </a:bodyPr>
          <a:lstStyle/>
          <a:p>
            <a:pPr>
              <a:buNone/>
            </a:pPr>
            <a:r>
              <a:rPr lang="en"/>
              <a:t>Biases in the Text</a:t>
            </a:r>
          </a:p>
        </p:txBody>
      </p:sp>
      <p:sp>
        <p:nvSpPr>
          <p:cNvPr id="138" name="Shape 138"/>
          <p:cNvSpPr txBox="1">
            <a:spLocks noGrp="1"/>
          </p:cNvSpPr>
          <p:nvPr>
            <p:ph type="body" idx="1"/>
          </p:nvPr>
        </p:nvSpPr>
        <p:spPr>
          <a:xfrm>
            <a:off x="457200" y="1704688"/>
            <a:ext cx="8229600" cy="4840199"/>
          </a:xfrm>
          <a:prstGeom prst="rect">
            <a:avLst/>
          </a:prstGeom>
        </p:spPr>
        <p:txBody>
          <a:bodyPr lIns="91425" tIns="91425" rIns="91425" bIns="91425" anchor="t" anchorCtr="0">
            <a:noAutofit/>
          </a:bodyPr>
          <a:lstStyle/>
          <a:p>
            <a:pPr>
              <a:buNone/>
            </a:pPr>
            <a:r>
              <a:rPr lang="en"/>
              <a:t>The text leaves very little room for bias within the main points as it is written in an objective style that merely states factors and their influence, that being said, Rossiter does display a bias towards emphasising the struggles of colonists and the tyranny of the English</a:t>
            </a:r>
          </a:p>
        </p:txBody>
      </p:sp>
    </p:spTree>
  </p:cSld>
  <p:clrMapOvr>
    <a:masterClrMapping/>
  </p:clrMapOvr>
  <p:transition spd="slow">
    <p:cut/>
  </p:transition>
</p:sld>
</file>

<file path=ppt/theme/theme1.xml><?xml version="1.0" encoding="utf-8"?>
<a:theme xmlns:a="http://schemas.openxmlformats.org/drawingml/2006/main" name="Custom Theme">
  <a:themeElements>
    <a:clrScheme name="Custom 501">
      <a:dk1>
        <a:srgbClr val="000000"/>
      </a:dk1>
      <a:lt1>
        <a:srgbClr val="EFEDE2"/>
      </a:lt1>
      <a:dk2>
        <a:srgbClr val="1F497D"/>
      </a:dk2>
      <a:lt2>
        <a:srgbClr val="FDFFFF"/>
      </a:lt2>
      <a:accent1>
        <a:srgbClr val="4F81BD"/>
      </a:accent1>
      <a:accent2>
        <a:srgbClr val="AB0101"/>
      </a:accent2>
      <a:accent3>
        <a:srgbClr val="86B060"/>
      </a:accent3>
      <a:accent4>
        <a:srgbClr val="7760A0"/>
      </a:accent4>
      <a:accent5>
        <a:srgbClr val="739395"/>
      </a:accent5>
      <a:accent6>
        <a:srgbClr val="968B52"/>
      </a:accent6>
      <a:hlink>
        <a:srgbClr val="336699"/>
      </a:hlink>
      <a:folHlink>
        <a:srgbClr val="969696"/>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792</Words>
  <Application>Microsoft Office PowerPoint</Application>
  <PresentationFormat>On-screen Show (4:3)</PresentationFormat>
  <Paragraphs>58</Paragraphs>
  <Slides>10</Slides>
  <Notes>10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Custom Theme</vt:lpstr>
      <vt:lpstr>A Revolution to Conserve </vt:lpstr>
      <vt:lpstr>Concepts</vt:lpstr>
      <vt:lpstr>Concepts (cont.)</vt:lpstr>
      <vt:lpstr>Importance</vt:lpstr>
      <vt:lpstr>Format</vt:lpstr>
      <vt:lpstr>Attention Grabbers</vt:lpstr>
      <vt:lpstr>Attention Grabbers(continued)</vt:lpstr>
      <vt:lpstr>Evaluation of the Author</vt:lpstr>
      <vt:lpstr>Biases in the Text</vt:lpstr>
      <vt:lpstr>Conclusion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Revolution to Conserve </dc:title>
  <dc:creator>Jenkins, Mark</dc:creator>
  <cp:lastModifiedBy>Jenkins, Mark</cp:lastModifiedBy>
  <cp:revision>1</cp:revision>
  <dcterms:modified xsi:type="dcterms:W3CDTF">2013-09-25T19:00:49Z</dcterms:modified>
</cp:coreProperties>
</file>